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257" r:id="rId5"/>
    <p:sldId id="349" r:id="rId6"/>
    <p:sldId id="350" r:id="rId7"/>
    <p:sldId id="351" r:id="rId8"/>
    <p:sldId id="356" r:id="rId9"/>
    <p:sldId id="357" r:id="rId10"/>
    <p:sldId id="352" r:id="rId11"/>
    <p:sldId id="355" r:id="rId12"/>
    <p:sldId id="35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C42581-F185-4E6A-14A0-7DF4DF5C69DD}" v="12" dt="2025-04-21T00:15:04.528"/>
    <p1510:client id="{6788AD75-63F7-8734-92EB-54B58CDFE51B}" v="44" dt="2025-04-20T23:45:27.995"/>
    <p1510:client id="{8B209095-5053-294E-985D-3A8D45389B65}" v="5" dt="2025-04-21T14:17:35.921"/>
    <p1510:client id="{C23A887E-9267-F4CF-2D01-1134B5C97F30}" v="1909" dt="2025-04-21T02:20:42.926"/>
    <p1510:client id="{EBDD176B-61AA-3E4A-9691-046D7AC34C6D}" v="6187" dt="2025-04-21T01:25:44.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208"/>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microsoft.com/office/2016/11/relationships/changesInfo" Target="changesInfos/changesInfo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1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lin Hatcher" userId="S::ch9x@mtmail.mtsu.edu::f00f8ee6-67ca-4932-81e9-7b3d1ff32538" providerId="AD" clId="Web-{6788AD75-63F7-8734-92EB-54B58CDFE51B}"/>
    <pc:docChg chg="modSld">
      <pc:chgData name="Collin Hatcher" userId="S::ch9x@mtmail.mtsu.edu::f00f8ee6-67ca-4932-81e9-7b3d1ff32538" providerId="AD" clId="Web-{6788AD75-63F7-8734-92EB-54B58CDFE51B}" dt="2025-04-20T23:45:27.995" v="33"/>
      <pc:docMkLst>
        <pc:docMk/>
      </pc:docMkLst>
      <pc:sldChg chg="modSp">
        <pc:chgData name="Collin Hatcher" userId="S::ch9x@mtmail.mtsu.edu::f00f8ee6-67ca-4932-81e9-7b3d1ff32538" providerId="AD" clId="Web-{6788AD75-63F7-8734-92EB-54B58CDFE51B}" dt="2025-04-20T23:45:27.995" v="33"/>
        <pc:sldMkLst>
          <pc:docMk/>
          <pc:sldMk cId="1891802542" sldId="342"/>
        </pc:sldMkLst>
        <pc:spChg chg="mod">
          <ac:chgData name="Collin Hatcher" userId="S::ch9x@mtmail.mtsu.edu::f00f8ee6-67ca-4932-81e9-7b3d1ff32538" providerId="AD" clId="Web-{6788AD75-63F7-8734-92EB-54B58CDFE51B}" dt="2025-04-20T23:45:17.354" v="29"/>
          <ac:spMkLst>
            <pc:docMk/>
            <pc:sldMk cId="1891802542" sldId="342"/>
            <ac:spMk id="85" creationId="{5FCBCE89-77CA-4B4E-BDA6-1A6C8C0F5D90}"/>
          </ac:spMkLst>
        </pc:spChg>
        <pc:spChg chg="mod">
          <ac:chgData name="Collin Hatcher" userId="S::ch9x@mtmail.mtsu.edu::f00f8ee6-67ca-4932-81e9-7b3d1ff32538" providerId="AD" clId="Web-{6788AD75-63F7-8734-92EB-54B58CDFE51B}" dt="2025-04-20T23:45:19.307" v="30"/>
          <ac:spMkLst>
            <pc:docMk/>
            <pc:sldMk cId="1891802542" sldId="342"/>
            <ac:spMk id="86" creationId="{B3E290C5-17C5-4E8C-84C3-8D553BE9FF39}"/>
          </ac:spMkLst>
        </pc:spChg>
        <pc:spChg chg="mod">
          <ac:chgData name="Collin Hatcher" userId="S::ch9x@mtmail.mtsu.edu::f00f8ee6-67ca-4932-81e9-7b3d1ff32538" providerId="AD" clId="Web-{6788AD75-63F7-8734-92EB-54B58CDFE51B}" dt="2025-04-20T23:45:08.932" v="21"/>
          <ac:spMkLst>
            <pc:docMk/>
            <pc:sldMk cId="1891802542" sldId="342"/>
            <ac:spMk id="88" creationId="{E75D5EF7-4D68-451A-B3EF-253EC99AC782}"/>
          </ac:spMkLst>
        </pc:spChg>
        <pc:spChg chg="mod">
          <ac:chgData name="Collin Hatcher" userId="S::ch9x@mtmail.mtsu.edu::f00f8ee6-67ca-4932-81e9-7b3d1ff32538" providerId="AD" clId="Web-{6788AD75-63F7-8734-92EB-54B58CDFE51B}" dt="2025-04-20T23:45:27.995" v="33"/>
          <ac:spMkLst>
            <pc:docMk/>
            <pc:sldMk cId="1891802542" sldId="342"/>
            <ac:spMk id="89" creationId="{E7E294D0-AABC-44BF-B931-92E93C29B2EC}"/>
          </ac:spMkLst>
        </pc:spChg>
        <pc:spChg chg="mod">
          <ac:chgData name="Collin Hatcher" userId="S::ch9x@mtmail.mtsu.edu::f00f8ee6-67ca-4932-81e9-7b3d1ff32538" providerId="AD" clId="Web-{6788AD75-63F7-8734-92EB-54B58CDFE51B}" dt="2025-04-20T23:45:16.432" v="28"/>
          <ac:spMkLst>
            <pc:docMk/>
            <pc:sldMk cId="1891802542" sldId="342"/>
            <ac:spMk id="91" creationId="{2B2BFA7B-2E28-4C79-B559-1D0B0309EE94}"/>
          </ac:spMkLst>
        </pc:spChg>
        <pc:grpChg chg="mod">
          <ac:chgData name="Collin Hatcher" userId="S::ch9x@mtmail.mtsu.edu::f00f8ee6-67ca-4932-81e9-7b3d1ff32538" providerId="AD" clId="Web-{6788AD75-63F7-8734-92EB-54B58CDFE51B}" dt="2025-04-20T23:45:15.510" v="27" actId="1076"/>
          <ac:grpSpMkLst>
            <pc:docMk/>
            <pc:sldMk cId="1891802542" sldId="342"/>
            <ac:grpSpMk id="83" creationId="{19C4EF18-7F43-4D6E-ACAF-E47946F46669}"/>
          </ac:grpSpMkLst>
        </pc:grpChg>
      </pc:sldChg>
    </pc:docChg>
  </pc:docChgLst>
  <pc:docChgLst>
    <pc:chgData name="Collin Hatcher" userId="S::ch9x@mtmail.mtsu.edu::f00f8ee6-67ca-4932-81e9-7b3d1ff32538" providerId="AD" clId="Web-{5DC42581-F185-4E6A-14A0-7DF4DF5C69DD}"/>
    <pc:docChg chg="modSld">
      <pc:chgData name="Collin Hatcher" userId="S::ch9x@mtmail.mtsu.edu::f00f8ee6-67ca-4932-81e9-7b3d1ff32538" providerId="AD" clId="Web-{5DC42581-F185-4E6A-14A0-7DF4DF5C69DD}" dt="2025-04-21T00:15:02.465" v="10" actId="20577"/>
      <pc:docMkLst>
        <pc:docMk/>
      </pc:docMkLst>
      <pc:sldChg chg="modSp">
        <pc:chgData name="Collin Hatcher" userId="S::ch9x@mtmail.mtsu.edu::f00f8ee6-67ca-4932-81e9-7b3d1ff32538" providerId="AD" clId="Web-{5DC42581-F185-4E6A-14A0-7DF4DF5C69DD}" dt="2025-04-21T00:15:02.465" v="10" actId="20577"/>
        <pc:sldMkLst>
          <pc:docMk/>
          <pc:sldMk cId="2756090392" sldId="351"/>
        </pc:sldMkLst>
        <pc:spChg chg="mod">
          <ac:chgData name="Collin Hatcher" userId="S::ch9x@mtmail.mtsu.edu::f00f8ee6-67ca-4932-81e9-7b3d1ff32538" providerId="AD" clId="Web-{5DC42581-F185-4E6A-14A0-7DF4DF5C69DD}" dt="2025-04-21T00:15:02.465" v="10" actId="20577"/>
          <ac:spMkLst>
            <pc:docMk/>
            <pc:sldMk cId="2756090392" sldId="351"/>
            <ac:spMk id="2" creationId="{7F5F7E1C-8310-28F7-9078-5DE30C9DCCF5}"/>
          </ac:spMkLst>
        </pc:spChg>
      </pc:sldChg>
    </pc:docChg>
  </pc:docChgLst>
  <pc:docChgLst>
    <pc:chgData name="Collin Hatcher" userId="f00f8ee6-67ca-4932-81e9-7b3d1ff32538" providerId="ADAL" clId="{8B209095-5053-294E-985D-3A8D45389B65}"/>
    <pc:docChg chg="modSld">
      <pc:chgData name="Collin Hatcher" userId="f00f8ee6-67ca-4932-81e9-7b3d1ff32538" providerId="ADAL" clId="{8B209095-5053-294E-985D-3A8D45389B65}" dt="2025-04-21T14:17:35.921" v="4" actId="1076"/>
      <pc:docMkLst>
        <pc:docMk/>
      </pc:docMkLst>
      <pc:sldChg chg="modSp">
        <pc:chgData name="Collin Hatcher" userId="f00f8ee6-67ca-4932-81e9-7b3d1ff32538" providerId="ADAL" clId="{8B209095-5053-294E-985D-3A8D45389B65}" dt="2025-04-21T14:17:35.921" v="4" actId="1076"/>
        <pc:sldMkLst>
          <pc:docMk/>
          <pc:sldMk cId="3438049061" sldId="347"/>
        </pc:sldMkLst>
        <pc:spChg chg="mod">
          <ac:chgData name="Collin Hatcher" userId="f00f8ee6-67ca-4932-81e9-7b3d1ff32538" providerId="ADAL" clId="{8B209095-5053-294E-985D-3A8D45389B65}" dt="2025-04-21T14:17:35.921" v="4" actId="1076"/>
          <ac:spMkLst>
            <pc:docMk/>
            <pc:sldMk cId="3438049061" sldId="347"/>
            <ac:spMk id="4" creationId="{C7076CA9-727B-97E3-141E-DF6A7B649901}"/>
          </ac:spMkLst>
        </pc:spChg>
      </pc:sldChg>
    </pc:docChg>
  </pc:docChgLst>
  <pc:docChgLst>
    <pc:chgData name="Collin Hatcher" userId="S::ch9x@mtmail.mtsu.edu::f00f8ee6-67ca-4932-81e9-7b3d1ff32538" providerId="AD" clId="Web-{C23A887E-9267-F4CF-2D01-1134B5C97F30}"/>
    <pc:docChg chg="addSld delSld modSld">
      <pc:chgData name="Collin Hatcher" userId="S::ch9x@mtmail.mtsu.edu::f00f8ee6-67ca-4932-81e9-7b3d1ff32538" providerId="AD" clId="Web-{C23A887E-9267-F4CF-2D01-1134B5C97F30}" dt="2025-04-21T02:20:42.926" v="1247" actId="1076"/>
      <pc:docMkLst>
        <pc:docMk/>
      </pc:docMkLst>
      <pc:sldChg chg="modSp">
        <pc:chgData name="Collin Hatcher" userId="S::ch9x@mtmail.mtsu.edu::f00f8ee6-67ca-4932-81e9-7b3d1ff32538" providerId="AD" clId="Web-{C23A887E-9267-F4CF-2D01-1134B5C97F30}" dt="2025-04-21T02:04:53.827" v="1109" actId="1076"/>
        <pc:sldMkLst>
          <pc:docMk/>
          <pc:sldMk cId="2011118601" sldId="257"/>
        </pc:sldMkLst>
        <pc:spChg chg="mod">
          <ac:chgData name="Collin Hatcher" userId="S::ch9x@mtmail.mtsu.edu::f00f8ee6-67ca-4932-81e9-7b3d1ff32538" providerId="AD" clId="Web-{C23A887E-9267-F4CF-2D01-1134B5C97F30}" dt="2025-04-21T02:04:39.811" v="1107" actId="1076"/>
          <ac:spMkLst>
            <pc:docMk/>
            <pc:sldMk cId="2011118601" sldId="257"/>
            <ac:spMk id="6" creationId="{B7B5C0A7-CDCC-7302-7626-D72767BA52A8}"/>
          </ac:spMkLst>
        </pc:spChg>
        <pc:spChg chg="mod">
          <ac:chgData name="Collin Hatcher" userId="S::ch9x@mtmail.mtsu.edu::f00f8ee6-67ca-4932-81e9-7b3d1ff32538" providerId="AD" clId="Web-{C23A887E-9267-F4CF-2D01-1134B5C97F30}" dt="2025-04-21T02:04:44.264" v="1108" actId="1076"/>
          <ac:spMkLst>
            <pc:docMk/>
            <pc:sldMk cId="2011118601" sldId="257"/>
            <ac:spMk id="7" creationId="{1D0094AF-4447-ABD7-D4E4-854AEF24158F}"/>
          </ac:spMkLst>
        </pc:spChg>
        <pc:grpChg chg="mod">
          <ac:chgData name="Collin Hatcher" userId="S::ch9x@mtmail.mtsu.edu::f00f8ee6-67ca-4932-81e9-7b3d1ff32538" providerId="AD" clId="Web-{C23A887E-9267-F4CF-2D01-1134B5C97F30}" dt="2025-04-21T02:04:53.827" v="1109" actId="1076"/>
          <ac:grpSpMkLst>
            <pc:docMk/>
            <pc:sldMk cId="2011118601" sldId="257"/>
            <ac:grpSpMk id="11" creationId="{ACBF409B-FD9C-270A-F750-371C3AB011D6}"/>
          </ac:grpSpMkLst>
        </pc:grpChg>
      </pc:sldChg>
      <pc:sldChg chg="del">
        <pc:chgData name="Collin Hatcher" userId="S::ch9x@mtmail.mtsu.edu::f00f8ee6-67ca-4932-81e9-7b3d1ff32538" providerId="AD" clId="Web-{C23A887E-9267-F4CF-2D01-1134B5C97F30}" dt="2025-04-21T02:03:02.325" v="1067"/>
        <pc:sldMkLst>
          <pc:docMk/>
          <pc:sldMk cId="141078548" sldId="260"/>
        </pc:sldMkLst>
      </pc:sldChg>
      <pc:sldChg chg="del">
        <pc:chgData name="Collin Hatcher" userId="S::ch9x@mtmail.mtsu.edu::f00f8ee6-67ca-4932-81e9-7b3d1ff32538" providerId="AD" clId="Web-{C23A887E-9267-F4CF-2D01-1134B5C97F30}" dt="2025-04-21T02:03:43.482" v="1090"/>
        <pc:sldMkLst>
          <pc:docMk/>
          <pc:sldMk cId="13752004" sldId="271"/>
        </pc:sldMkLst>
      </pc:sldChg>
      <pc:sldChg chg="del">
        <pc:chgData name="Collin Hatcher" userId="S::ch9x@mtmail.mtsu.edu::f00f8ee6-67ca-4932-81e9-7b3d1ff32538" providerId="AD" clId="Web-{C23A887E-9267-F4CF-2D01-1134B5C97F30}" dt="2025-04-21T02:03:22.028" v="1079"/>
        <pc:sldMkLst>
          <pc:docMk/>
          <pc:sldMk cId="2737942562" sldId="298"/>
        </pc:sldMkLst>
      </pc:sldChg>
      <pc:sldChg chg="addSp delSp modSp del">
        <pc:chgData name="Collin Hatcher" userId="S::ch9x@mtmail.mtsu.edu::f00f8ee6-67ca-4932-81e9-7b3d1ff32538" providerId="AD" clId="Web-{C23A887E-9267-F4CF-2D01-1134B5C97F30}" dt="2025-04-21T02:03:57.216" v="1103"/>
        <pc:sldMkLst>
          <pc:docMk/>
          <pc:sldMk cId="4179153492" sldId="299"/>
        </pc:sldMkLst>
        <pc:spChg chg="add del">
          <ac:chgData name="Collin Hatcher" userId="S::ch9x@mtmail.mtsu.edu::f00f8ee6-67ca-4932-81e9-7b3d1ff32538" providerId="AD" clId="Web-{C23A887E-9267-F4CF-2D01-1134B5C97F30}" dt="2025-04-21T01:36:36.103" v="488"/>
          <ac:spMkLst>
            <pc:docMk/>
            <pc:sldMk cId="4179153492" sldId="299"/>
            <ac:spMk id="4" creationId="{EFFE9D61-C5CE-309C-77E3-490A579C3532}"/>
          </ac:spMkLst>
        </pc:spChg>
        <pc:spChg chg="add mod">
          <ac:chgData name="Collin Hatcher" userId="S::ch9x@mtmail.mtsu.edu::f00f8ee6-67ca-4932-81e9-7b3d1ff32538" providerId="AD" clId="Web-{C23A887E-9267-F4CF-2D01-1134B5C97F30}" dt="2025-04-21T01:38:37.902" v="584" actId="1076"/>
          <ac:spMkLst>
            <pc:docMk/>
            <pc:sldMk cId="4179153492" sldId="299"/>
            <ac:spMk id="5" creationId="{AE166B5F-0176-758D-DC33-C543BA54564D}"/>
          </ac:spMkLst>
        </pc:spChg>
        <pc:spChg chg="add del">
          <ac:chgData name="Collin Hatcher" userId="S::ch9x@mtmail.mtsu.edu::f00f8ee6-67ca-4932-81e9-7b3d1ff32538" providerId="AD" clId="Web-{C23A887E-9267-F4CF-2D01-1134B5C97F30}" dt="2025-04-21T01:37:52.245" v="551"/>
          <ac:spMkLst>
            <pc:docMk/>
            <pc:sldMk cId="4179153492" sldId="299"/>
            <ac:spMk id="6" creationId="{BB9EB8FF-E956-4C27-D58B-4A566186C2F1}"/>
          </ac:spMkLst>
        </pc:spChg>
        <pc:spChg chg="add del mod">
          <ac:chgData name="Collin Hatcher" userId="S::ch9x@mtmail.mtsu.edu::f00f8ee6-67ca-4932-81e9-7b3d1ff32538" providerId="AD" clId="Web-{C23A887E-9267-F4CF-2D01-1134B5C97F30}" dt="2025-04-21T01:38:05.839" v="554"/>
          <ac:spMkLst>
            <pc:docMk/>
            <pc:sldMk cId="4179153492" sldId="299"/>
            <ac:spMk id="7" creationId="{E4AE6D88-EBBA-D040-51CE-5B8687F528A8}"/>
          </ac:spMkLst>
        </pc:spChg>
        <pc:spChg chg="del mod">
          <ac:chgData name="Collin Hatcher" userId="S::ch9x@mtmail.mtsu.edu::f00f8ee6-67ca-4932-81e9-7b3d1ff32538" providerId="AD" clId="Web-{C23A887E-9267-F4CF-2D01-1134B5C97F30}" dt="2025-04-21T01:36:28.493" v="486"/>
          <ac:spMkLst>
            <pc:docMk/>
            <pc:sldMk cId="4179153492" sldId="299"/>
            <ac:spMk id="16" creationId="{976DF4FD-18A0-4F56-A445-11765C5A2850}"/>
          </ac:spMkLst>
        </pc:spChg>
        <pc:grpChg chg="del">
          <ac:chgData name="Collin Hatcher" userId="S::ch9x@mtmail.mtsu.edu::f00f8ee6-67ca-4932-81e9-7b3d1ff32538" providerId="AD" clId="Web-{C23A887E-9267-F4CF-2D01-1134B5C97F30}" dt="2025-04-21T01:35:24.742" v="468"/>
          <ac:grpSpMkLst>
            <pc:docMk/>
            <pc:sldMk cId="4179153492" sldId="299"/>
            <ac:grpSpMk id="10" creationId="{3BBC03AA-169F-4419-A126-F4E1BD180237}"/>
          </ac:grpSpMkLst>
        </pc:grpChg>
        <pc:picChg chg="add mod">
          <ac:chgData name="Collin Hatcher" userId="S::ch9x@mtmail.mtsu.edu::f00f8ee6-67ca-4932-81e9-7b3d1ff32538" providerId="AD" clId="Web-{C23A887E-9267-F4CF-2D01-1134B5C97F30}" dt="2025-04-21T01:36:10.227" v="481" actId="1076"/>
          <ac:picMkLst>
            <pc:docMk/>
            <pc:sldMk cId="4179153492" sldId="299"/>
            <ac:picMk id="2" creationId="{C98FA701-D984-2E99-536E-3A1A41E9F14D}"/>
          </ac:picMkLst>
        </pc:picChg>
        <pc:picChg chg="add mod">
          <ac:chgData name="Collin Hatcher" userId="S::ch9x@mtmail.mtsu.edu::f00f8ee6-67ca-4932-81e9-7b3d1ff32538" providerId="AD" clId="Web-{C23A887E-9267-F4CF-2D01-1134B5C97F30}" dt="2025-04-21T01:36:12.118" v="482" actId="1076"/>
          <ac:picMkLst>
            <pc:docMk/>
            <pc:sldMk cId="4179153492" sldId="299"/>
            <ac:picMk id="3" creationId="{CB72C787-5660-2033-36FE-31C83C6254E9}"/>
          </ac:picMkLst>
        </pc:picChg>
      </pc:sldChg>
      <pc:sldChg chg="del">
        <pc:chgData name="Collin Hatcher" userId="S::ch9x@mtmail.mtsu.edu::f00f8ee6-67ca-4932-81e9-7b3d1ff32538" providerId="AD" clId="Web-{C23A887E-9267-F4CF-2D01-1134B5C97F30}" dt="2025-04-21T02:03:57.216" v="1104"/>
        <pc:sldMkLst>
          <pc:docMk/>
          <pc:sldMk cId="689816630" sldId="300"/>
        </pc:sldMkLst>
      </pc:sldChg>
      <pc:sldChg chg="del">
        <pc:chgData name="Collin Hatcher" userId="S::ch9x@mtmail.mtsu.edu::f00f8ee6-67ca-4932-81e9-7b3d1ff32538" providerId="AD" clId="Web-{C23A887E-9267-F4CF-2D01-1134B5C97F30}" dt="2025-04-21T02:03:57.216" v="1102"/>
        <pc:sldMkLst>
          <pc:docMk/>
          <pc:sldMk cId="1241158067" sldId="301"/>
        </pc:sldMkLst>
      </pc:sldChg>
      <pc:sldChg chg="del">
        <pc:chgData name="Collin Hatcher" userId="S::ch9x@mtmail.mtsu.edu::f00f8ee6-67ca-4932-81e9-7b3d1ff32538" providerId="AD" clId="Web-{C23A887E-9267-F4CF-2D01-1134B5C97F30}" dt="2025-04-21T02:03:57.216" v="1101"/>
        <pc:sldMkLst>
          <pc:docMk/>
          <pc:sldMk cId="159771542" sldId="302"/>
        </pc:sldMkLst>
      </pc:sldChg>
      <pc:sldChg chg="del">
        <pc:chgData name="Collin Hatcher" userId="S::ch9x@mtmail.mtsu.edu::f00f8ee6-67ca-4932-81e9-7b3d1ff32538" providerId="AD" clId="Web-{C23A887E-9267-F4CF-2D01-1134B5C97F30}" dt="2025-04-21T02:03:57.154" v="1099"/>
        <pc:sldMkLst>
          <pc:docMk/>
          <pc:sldMk cId="313758320" sldId="304"/>
        </pc:sldMkLst>
      </pc:sldChg>
      <pc:sldChg chg="del">
        <pc:chgData name="Collin Hatcher" userId="S::ch9x@mtmail.mtsu.edu::f00f8ee6-67ca-4932-81e9-7b3d1ff32538" providerId="AD" clId="Web-{C23A887E-9267-F4CF-2D01-1134B5C97F30}" dt="2025-04-21T02:03:57.138" v="1098"/>
        <pc:sldMkLst>
          <pc:docMk/>
          <pc:sldMk cId="212682184" sldId="305"/>
        </pc:sldMkLst>
      </pc:sldChg>
      <pc:sldChg chg="del">
        <pc:chgData name="Collin Hatcher" userId="S::ch9x@mtmail.mtsu.edu::f00f8ee6-67ca-4932-81e9-7b3d1ff32538" providerId="AD" clId="Web-{C23A887E-9267-F4CF-2D01-1134B5C97F30}" dt="2025-04-21T02:03:57.107" v="1097"/>
        <pc:sldMkLst>
          <pc:docMk/>
          <pc:sldMk cId="486176497" sldId="306"/>
        </pc:sldMkLst>
      </pc:sldChg>
      <pc:sldChg chg="del">
        <pc:chgData name="Collin Hatcher" userId="S::ch9x@mtmail.mtsu.edu::f00f8ee6-67ca-4932-81e9-7b3d1ff32538" providerId="AD" clId="Web-{C23A887E-9267-F4CF-2D01-1134B5C97F30}" dt="2025-04-21T02:03:02.293" v="1065"/>
        <pc:sldMkLst>
          <pc:docMk/>
          <pc:sldMk cId="3423133475" sldId="307"/>
        </pc:sldMkLst>
      </pc:sldChg>
      <pc:sldChg chg="del">
        <pc:chgData name="Collin Hatcher" userId="S::ch9x@mtmail.mtsu.edu::f00f8ee6-67ca-4932-81e9-7b3d1ff32538" providerId="AD" clId="Web-{C23A887E-9267-F4CF-2D01-1134B5C97F30}" dt="2025-04-21T02:03:02.278" v="1064"/>
        <pc:sldMkLst>
          <pc:docMk/>
          <pc:sldMk cId="2345629806" sldId="308"/>
        </pc:sldMkLst>
      </pc:sldChg>
      <pc:sldChg chg="del">
        <pc:chgData name="Collin Hatcher" userId="S::ch9x@mtmail.mtsu.edu::f00f8ee6-67ca-4932-81e9-7b3d1ff32538" providerId="AD" clId="Web-{C23A887E-9267-F4CF-2D01-1134B5C97F30}" dt="2025-04-21T02:03:22.044" v="1081"/>
        <pc:sldMkLst>
          <pc:docMk/>
          <pc:sldMk cId="4201278032" sldId="309"/>
        </pc:sldMkLst>
      </pc:sldChg>
      <pc:sldChg chg="del">
        <pc:chgData name="Collin Hatcher" userId="S::ch9x@mtmail.mtsu.edu::f00f8ee6-67ca-4932-81e9-7b3d1ff32538" providerId="AD" clId="Web-{C23A887E-9267-F4CF-2D01-1134B5C97F30}" dt="2025-04-21T02:03:22.059" v="1082"/>
        <pc:sldMkLst>
          <pc:docMk/>
          <pc:sldMk cId="1557309788" sldId="310"/>
        </pc:sldMkLst>
      </pc:sldChg>
      <pc:sldChg chg="del">
        <pc:chgData name="Collin Hatcher" userId="S::ch9x@mtmail.mtsu.edu::f00f8ee6-67ca-4932-81e9-7b3d1ff32538" providerId="AD" clId="Web-{C23A887E-9267-F4CF-2D01-1134B5C97F30}" dt="2025-04-21T02:03:09.950" v="1075"/>
        <pc:sldMkLst>
          <pc:docMk/>
          <pc:sldMk cId="2498161071" sldId="311"/>
        </pc:sldMkLst>
      </pc:sldChg>
      <pc:sldChg chg="del">
        <pc:chgData name="Collin Hatcher" userId="S::ch9x@mtmail.mtsu.edu::f00f8ee6-67ca-4932-81e9-7b3d1ff32538" providerId="AD" clId="Web-{C23A887E-9267-F4CF-2D01-1134B5C97F30}" dt="2025-04-21T02:03:02.325" v="1066"/>
        <pc:sldMkLst>
          <pc:docMk/>
          <pc:sldMk cId="1279224923" sldId="312"/>
        </pc:sldMkLst>
      </pc:sldChg>
      <pc:sldChg chg="del">
        <pc:chgData name="Collin Hatcher" userId="S::ch9x@mtmail.mtsu.edu::f00f8ee6-67ca-4932-81e9-7b3d1ff32538" providerId="AD" clId="Web-{C23A887E-9267-F4CF-2D01-1134B5C97F30}" dt="2025-04-21T02:03:09.934" v="1073"/>
        <pc:sldMkLst>
          <pc:docMk/>
          <pc:sldMk cId="3827296069" sldId="313"/>
        </pc:sldMkLst>
      </pc:sldChg>
      <pc:sldChg chg="del">
        <pc:chgData name="Collin Hatcher" userId="S::ch9x@mtmail.mtsu.edu::f00f8ee6-67ca-4932-81e9-7b3d1ff32538" providerId="AD" clId="Web-{C23A887E-9267-F4CF-2D01-1134B5C97F30}" dt="2025-04-21T02:03:02.278" v="1063"/>
        <pc:sldMkLst>
          <pc:docMk/>
          <pc:sldMk cId="1560353361" sldId="315"/>
        </pc:sldMkLst>
      </pc:sldChg>
      <pc:sldChg chg="del">
        <pc:chgData name="Collin Hatcher" userId="S::ch9x@mtmail.mtsu.edu::f00f8ee6-67ca-4932-81e9-7b3d1ff32538" providerId="AD" clId="Web-{C23A887E-9267-F4CF-2D01-1134B5C97F30}" dt="2025-04-21T02:03:09.919" v="1071"/>
        <pc:sldMkLst>
          <pc:docMk/>
          <pc:sldMk cId="4184600926" sldId="316"/>
        </pc:sldMkLst>
      </pc:sldChg>
      <pc:sldChg chg="del">
        <pc:chgData name="Collin Hatcher" userId="S::ch9x@mtmail.mtsu.edu::f00f8ee6-67ca-4932-81e9-7b3d1ff32538" providerId="AD" clId="Web-{C23A887E-9267-F4CF-2D01-1134B5C97F30}" dt="2025-04-21T02:03:09.903" v="1069"/>
        <pc:sldMkLst>
          <pc:docMk/>
          <pc:sldMk cId="1404339508" sldId="317"/>
        </pc:sldMkLst>
      </pc:sldChg>
      <pc:sldChg chg="del">
        <pc:chgData name="Collin Hatcher" userId="S::ch9x@mtmail.mtsu.edu::f00f8ee6-67ca-4932-81e9-7b3d1ff32538" providerId="AD" clId="Web-{C23A887E-9267-F4CF-2D01-1134B5C97F30}" dt="2025-04-21T02:03:02.262" v="1062"/>
        <pc:sldMkLst>
          <pc:docMk/>
          <pc:sldMk cId="624695530" sldId="318"/>
        </pc:sldMkLst>
      </pc:sldChg>
      <pc:sldChg chg="del">
        <pc:chgData name="Collin Hatcher" userId="S::ch9x@mtmail.mtsu.edu::f00f8ee6-67ca-4932-81e9-7b3d1ff32538" providerId="AD" clId="Web-{C23A887E-9267-F4CF-2D01-1134B5C97F30}" dt="2025-04-21T02:03:09.903" v="1070"/>
        <pc:sldMkLst>
          <pc:docMk/>
          <pc:sldMk cId="1693104180" sldId="319"/>
        </pc:sldMkLst>
      </pc:sldChg>
      <pc:sldChg chg="del">
        <pc:chgData name="Collin Hatcher" userId="S::ch9x@mtmail.mtsu.edu::f00f8ee6-67ca-4932-81e9-7b3d1ff32538" providerId="AD" clId="Web-{C23A887E-9267-F4CF-2D01-1134B5C97F30}" dt="2025-04-21T02:03:22.028" v="1078"/>
        <pc:sldMkLst>
          <pc:docMk/>
          <pc:sldMk cId="848212632" sldId="321"/>
        </pc:sldMkLst>
      </pc:sldChg>
      <pc:sldChg chg="addSp delSp modSp del">
        <pc:chgData name="Collin Hatcher" userId="S::ch9x@mtmail.mtsu.edu::f00f8ee6-67ca-4932-81e9-7b3d1ff32538" providerId="AD" clId="Web-{C23A887E-9267-F4CF-2D01-1134B5C97F30}" dt="2025-04-21T02:03:09.934" v="1074"/>
        <pc:sldMkLst>
          <pc:docMk/>
          <pc:sldMk cId="184736873" sldId="322"/>
        </pc:sldMkLst>
        <pc:spChg chg="del">
          <ac:chgData name="Collin Hatcher" userId="S::ch9x@mtmail.mtsu.edu::f00f8ee6-67ca-4932-81e9-7b3d1ff32538" providerId="AD" clId="Web-{C23A887E-9267-F4CF-2D01-1134B5C97F30}" dt="2025-04-21T01:59:45.899" v="1024"/>
          <ac:spMkLst>
            <pc:docMk/>
            <pc:sldMk cId="184736873" sldId="322"/>
            <ac:spMk id="5" creationId="{675EBB24-C0EE-4F17-8782-0AC53EC8FCC6}"/>
          </ac:spMkLst>
        </pc:spChg>
        <pc:spChg chg="del">
          <ac:chgData name="Collin Hatcher" userId="S::ch9x@mtmail.mtsu.edu::f00f8ee6-67ca-4932-81e9-7b3d1ff32538" providerId="AD" clId="Web-{C23A887E-9267-F4CF-2D01-1134B5C97F30}" dt="2025-04-21T01:59:42.727" v="1020"/>
          <ac:spMkLst>
            <pc:docMk/>
            <pc:sldMk cId="184736873" sldId="322"/>
            <ac:spMk id="6" creationId="{5CD7CB72-5C6F-4722-8B05-BBF0C7313532}"/>
          </ac:spMkLst>
        </pc:spChg>
        <pc:spChg chg="del">
          <ac:chgData name="Collin Hatcher" userId="S::ch9x@mtmail.mtsu.edu::f00f8ee6-67ca-4932-81e9-7b3d1ff32538" providerId="AD" clId="Web-{C23A887E-9267-F4CF-2D01-1134B5C97F30}" dt="2025-04-21T01:59:44.211" v="1022"/>
          <ac:spMkLst>
            <pc:docMk/>
            <pc:sldMk cId="184736873" sldId="322"/>
            <ac:spMk id="7" creationId="{E5B17BC9-8DE8-4A6F-981F-87E3D30B0804}"/>
          </ac:spMkLst>
        </pc:spChg>
        <pc:spChg chg="del">
          <ac:chgData name="Collin Hatcher" userId="S::ch9x@mtmail.mtsu.edu::f00f8ee6-67ca-4932-81e9-7b3d1ff32538" providerId="AD" clId="Web-{C23A887E-9267-F4CF-2D01-1134B5C97F30}" dt="2025-04-21T01:59:35.601" v="1015"/>
          <ac:spMkLst>
            <pc:docMk/>
            <pc:sldMk cId="184736873" sldId="322"/>
            <ac:spMk id="10" creationId="{99E1E01E-7A1E-43FF-84A2-4DC69431BE0B}"/>
          </ac:spMkLst>
        </pc:spChg>
        <pc:spChg chg="del">
          <ac:chgData name="Collin Hatcher" userId="S::ch9x@mtmail.mtsu.edu::f00f8ee6-67ca-4932-81e9-7b3d1ff32538" providerId="AD" clId="Web-{C23A887E-9267-F4CF-2D01-1134B5C97F30}" dt="2025-04-21T01:59:43.492" v="1021"/>
          <ac:spMkLst>
            <pc:docMk/>
            <pc:sldMk cId="184736873" sldId="322"/>
            <ac:spMk id="11" creationId="{907F9F48-4E12-4E50-B898-676145E935DA}"/>
          </ac:spMkLst>
        </pc:spChg>
        <pc:spChg chg="del">
          <ac:chgData name="Collin Hatcher" userId="S::ch9x@mtmail.mtsu.edu::f00f8ee6-67ca-4932-81e9-7b3d1ff32538" providerId="AD" clId="Web-{C23A887E-9267-F4CF-2D01-1134B5C97F30}" dt="2025-04-21T01:59:49.258" v="1025"/>
          <ac:spMkLst>
            <pc:docMk/>
            <pc:sldMk cId="184736873" sldId="322"/>
            <ac:spMk id="25" creationId="{BF3AA911-4F52-46D8-A7C0-2721C3CEA449}"/>
          </ac:spMkLst>
        </pc:spChg>
        <pc:spChg chg="del">
          <ac:chgData name="Collin Hatcher" userId="S::ch9x@mtmail.mtsu.edu::f00f8ee6-67ca-4932-81e9-7b3d1ff32538" providerId="AD" clId="Web-{C23A887E-9267-F4CF-2D01-1134B5C97F30}" dt="2025-04-21T01:59:44.977" v="1023"/>
          <ac:spMkLst>
            <pc:docMk/>
            <pc:sldMk cId="184736873" sldId="322"/>
            <ac:spMk id="26" creationId="{B9690716-9C05-48B4-9278-48B7AF1C02AE}"/>
          </ac:spMkLst>
        </pc:spChg>
        <pc:spChg chg="del">
          <ac:chgData name="Collin Hatcher" userId="S::ch9x@mtmail.mtsu.edu::f00f8ee6-67ca-4932-81e9-7b3d1ff32538" providerId="AD" clId="Web-{C23A887E-9267-F4CF-2D01-1134B5C97F30}" dt="2025-04-21T01:59:39.398" v="1018"/>
          <ac:spMkLst>
            <pc:docMk/>
            <pc:sldMk cId="184736873" sldId="322"/>
            <ac:spMk id="40" creationId="{C5395073-4096-4EF7-B796-D50A48BAD7CE}"/>
          </ac:spMkLst>
        </pc:spChg>
        <pc:spChg chg="del">
          <ac:chgData name="Collin Hatcher" userId="S::ch9x@mtmail.mtsu.edu::f00f8ee6-67ca-4932-81e9-7b3d1ff32538" providerId="AD" clId="Web-{C23A887E-9267-F4CF-2D01-1134B5C97F30}" dt="2025-04-21T01:59:41.195" v="1019"/>
          <ac:spMkLst>
            <pc:docMk/>
            <pc:sldMk cId="184736873" sldId="322"/>
            <ac:spMk id="41" creationId="{4CED99F3-F48F-4F0A-A158-E80042725BEC}"/>
          </ac:spMkLst>
        </pc:spChg>
        <pc:grpChg chg="add del mod">
          <ac:chgData name="Collin Hatcher" userId="S::ch9x@mtmail.mtsu.edu::f00f8ee6-67ca-4932-81e9-7b3d1ff32538" providerId="AD" clId="Web-{C23A887E-9267-F4CF-2D01-1134B5C97F30}" dt="2025-04-21T01:59:37.867" v="1017"/>
          <ac:grpSpMkLst>
            <pc:docMk/>
            <pc:sldMk cId="184736873" sldId="322"/>
            <ac:grpSpMk id="42" creationId="{FF8ED824-B115-4795-A074-B86BF9FA2D38}"/>
          </ac:grpSpMkLst>
        </pc:grpChg>
      </pc:sldChg>
      <pc:sldChg chg="del">
        <pc:chgData name="Collin Hatcher" userId="S::ch9x@mtmail.mtsu.edu::f00f8ee6-67ca-4932-81e9-7b3d1ff32538" providerId="AD" clId="Web-{C23A887E-9267-F4CF-2D01-1134B5C97F30}" dt="2025-04-21T02:03:22.028" v="1077"/>
        <pc:sldMkLst>
          <pc:docMk/>
          <pc:sldMk cId="277452217" sldId="323"/>
        </pc:sldMkLst>
      </pc:sldChg>
      <pc:sldChg chg="del">
        <pc:chgData name="Collin Hatcher" userId="S::ch9x@mtmail.mtsu.edu::f00f8ee6-67ca-4932-81e9-7b3d1ff32538" providerId="AD" clId="Web-{C23A887E-9267-F4CF-2D01-1134B5C97F30}" dt="2025-04-21T02:03:22.028" v="1076"/>
        <pc:sldMkLst>
          <pc:docMk/>
          <pc:sldMk cId="1193403196" sldId="324"/>
        </pc:sldMkLst>
      </pc:sldChg>
      <pc:sldChg chg="del">
        <pc:chgData name="Collin Hatcher" userId="S::ch9x@mtmail.mtsu.edu::f00f8ee6-67ca-4932-81e9-7b3d1ff32538" providerId="AD" clId="Web-{C23A887E-9267-F4CF-2D01-1134B5C97F30}" dt="2025-04-21T02:03:32.294" v="1089"/>
        <pc:sldMkLst>
          <pc:docMk/>
          <pc:sldMk cId="1198383687" sldId="325"/>
        </pc:sldMkLst>
      </pc:sldChg>
      <pc:sldChg chg="del">
        <pc:chgData name="Collin Hatcher" userId="S::ch9x@mtmail.mtsu.edu::f00f8ee6-67ca-4932-81e9-7b3d1ff32538" providerId="AD" clId="Web-{C23A887E-9267-F4CF-2D01-1134B5C97F30}" dt="2025-04-21T02:03:32.278" v="1087"/>
        <pc:sldMkLst>
          <pc:docMk/>
          <pc:sldMk cId="401886799" sldId="327"/>
        </pc:sldMkLst>
      </pc:sldChg>
      <pc:sldChg chg="del">
        <pc:chgData name="Collin Hatcher" userId="S::ch9x@mtmail.mtsu.edu::f00f8ee6-67ca-4932-81e9-7b3d1ff32538" providerId="AD" clId="Web-{C23A887E-9267-F4CF-2D01-1134B5C97F30}" dt="2025-04-21T02:03:32.278" v="1086"/>
        <pc:sldMkLst>
          <pc:docMk/>
          <pc:sldMk cId="1309782655" sldId="328"/>
        </pc:sldMkLst>
      </pc:sldChg>
      <pc:sldChg chg="del">
        <pc:chgData name="Collin Hatcher" userId="S::ch9x@mtmail.mtsu.edu::f00f8ee6-67ca-4932-81e9-7b3d1ff32538" providerId="AD" clId="Web-{C23A887E-9267-F4CF-2D01-1134B5C97F30}" dt="2025-04-21T02:03:32.278" v="1085"/>
        <pc:sldMkLst>
          <pc:docMk/>
          <pc:sldMk cId="1585171815" sldId="329"/>
        </pc:sldMkLst>
      </pc:sldChg>
      <pc:sldChg chg="del">
        <pc:chgData name="Collin Hatcher" userId="S::ch9x@mtmail.mtsu.edu::f00f8ee6-67ca-4932-81e9-7b3d1ff32538" providerId="AD" clId="Web-{C23A887E-9267-F4CF-2D01-1134B5C97F30}" dt="2025-04-21T02:03:32.263" v="1084"/>
        <pc:sldMkLst>
          <pc:docMk/>
          <pc:sldMk cId="1547012370" sldId="330"/>
        </pc:sldMkLst>
      </pc:sldChg>
      <pc:sldChg chg="del">
        <pc:chgData name="Collin Hatcher" userId="S::ch9x@mtmail.mtsu.edu::f00f8ee6-67ca-4932-81e9-7b3d1ff32538" providerId="AD" clId="Web-{C23A887E-9267-F4CF-2D01-1134B5C97F30}" dt="2025-04-21T02:03:32.247" v="1083"/>
        <pc:sldMkLst>
          <pc:docMk/>
          <pc:sldMk cId="2237534520" sldId="331"/>
        </pc:sldMkLst>
      </pc:sldChg>
      <pc:sldChg chg="del">
        <pc:chgData name="Collin Hatcher" userId="S::ch9x@mtmail.mtsu.edu::f00f8ee6-67ca-4932-81e9-7b3d1ff32538" providerId="AD" clId="Web-{C23A887E-9267-F4CF-2D01-1134B5C97F30}" dt="2025-04-21T02:03:43.497" v="1096"/>
        <pc:sldMkLst>
          <pc:docMk/>
          <pc:sldMk cId="2111997620" sldId="332"/>
        </pc:sldMkLst>
      </pc:sldChg>
      <pc:sldChg chg="del">
        <pc:chgData name="Collin Hatcher" userId="S::ch9x@mtmail.mtsu.edu::f00f8ee6-67ca-4932-81e9-7b3d1ff32538" providerId="AD" clId="Web-{C23A887E-9267-F4CF-2D01-1134B5C97F30}" dt="2025-04-21T02:03:57.232" v="1106"/>
        <pc:sldMkLst>
          <pc:docMk/>
          <pc:sldMk cId="3940008774" sldId="333"/>
        </pc:sldMkLst>
      </pc:sldChg>
      <pc:sldChg chg="del">
        <pc:chgData name="Collin Hatcher" userId="S::ch9x@mtmail.mtsu.edu::f00f8ee6-67ca-4932-81e9-7b3d1ff32538" providerId="AD" clId="Web-{C23A887E-9267-F4CF-2D01-1134B5C97F30}" dt="2025-04-21T02:03:43.497" v="1095"/>
        <pc:sldMkLst>
          <pc:docMk/>
          <pc:sldMk cId="2682271074" sldId="334"/>
        </pc:sldMkLst>
      </pc:sldChg>
      <pc:sldChg chg="del">
        <pc:chgData name="Collin Hatcher" userId="S::ch9x@mtmail.mtsu.edu::f00f8ee6-67ca-4932-81e9-7b3d1ff32538" providerId="AD" clId="Web-{C23A887E-9267-F4CF-2D01-1134B5C97F30}" dt="2025-04-21T02:03:43.482" v="1092"/>
        <pc:sldMkLst>
          <pc:docMk/>
          <pc:sldMk cId="4005271684" sldId="336"/>
        </pc:sldMkLst>
      </pc:sldChg>
      <pc:sldChg chg="del">
        <pc:chgData name="Collin Hatcher" userId="S::ch9x@mtmail.mtsu.edu::f00f8ee6-67ca-4932-81e9-7b3d1ff32538" providerId="AD" clId="Web-{C23A887E-9267-F4CF-2D01-1134B5C97F30}" dt="2025-04-21T02:03:57.216" v="1105"/>
        <pc:sldMkLst>
          <pc:docMk/>
          <pc:sldMk cId="3428028254" sldId="337"/>
        </pc:sldMkLst>
      </pc:sldChg>
      <pc:sldChg chg="del">
        <pc:chgData name="Collin Hatcher" userId="S::ch9x@mtmail.mtsu.edu::f00f8ee6-67ca-4932-81e9-7b3d1ff32538" providerId="AD" clId="Web-{C23A887E-9267-F4CF-2D01-1134B5C97F30}" dt="2025-04-21T02:03:43.497" v="1094"/>
        <pc:sldMkLst>
          <pc:docMk/>
          <pc:sldMk cId="4157788945" sldId="339"/>
        </pc:sldMkLst>
      </pc:sldChg>
      <pc:sldChg chg="del">
        <pc:chgData name="Collin Hatcher" userId="S::ch9x@mtmail.mtsu.edu::f00f8ee6-67ca-4932-81e9-7b3d1ff32538" providerId="AD" clId="Web-{C23A887E-9267-F4CF-2D01-1134B5C97F30}" dt="2025-04-21T02:03:43.482" v="1091"/>
        <pc:sldMkLst>
          <pc:docMk/>
          <pc:sldMk cId="3183651750" sldId="340"/>
        </pc:sldMkLst>
      </pc:sldChg>
      <pc:sldChg chg="del">
        <pc:chgData name="Collin Hatcher" userId="S::ch9x@mtmail.mtsu.edu::f00f8ee6-67ca-4932-81e9-7b3d1ff32538" providerId="AD" clId="Web-{C23A887E-9267-F4CF-2D01-1134B5C97F30}" dt="2025-04-21T02:03:09.919" v="1072"/>
        <pc:sldMkLst>
          <pc:docMk/>
          <pc:sldMk cId="3956899320" sldId="341"/>
        </pc:sldMkLst>
      </pc:sldChg>
      <pc:sldChg chg="del">
        <pc:chgData name="Collin Hatcher" userId="S::ch9x@mtmail.mtsu.edu::f00f8ee6-67ca-4932-81e9-7b3d1ff32538" providerId="AD" clId="Web-{C23A887E-9267-F4CF-2D01-1134B5C97F30}" dt="2025-04-21T02:03:02.340" v="1068"/>
        <pc:sldMkLst>
          <pc:docMk/>
          <pc:sldMk cId="1891802542" sldId="342"/>
        </pc:sldMkLst>
      </pc:sldChg>
      <pc:sldChg chg="del">
        <pc:chgData name="Collin Hatcher" userId="S::ch9x@mtmail.mtsu.edu::f00f8ee6-67ca-4932-81e9-7b3d1ff32538" providerId="AD" clId="Web-{C23A887E-9267-F4CF-2D01-1134B5C97F30}" dt="2025-04-21T02:03:22.044" v="1080"/>
        <pc:sldMkLst>
          <pc:docMk/>
          <pc:sldMk cId="1205577791" sldId="343"/>
        </pc:sldMkLst>
      </pc:sldChg>
      <pc:sldChg chg="del">
        <pc:chgData name="Collin Hatcher" userId="S::ch9x@mtmail.mtsu.edu::f00f8ee6-67ca-4932-81e9-7b3d1ff32538" providerId="AD" clId="Web-{C23A887E-9267-F4CF-2D01-1134B5C97F30}" dt="2025-04-21T02:03:32.294" v="1088"/>
        <pc:sldMkLst>
          <pc:docMk/>
          <pc:sldMk cId="2511330642" sldId="344"/>
        </pc:sldMkLst>
      </pc:sldChg>
      <pc:sldChg chg="del">
        <pc:chgData name="Collin Hatcher" userId="S::ch9x@mtmail.mtsu.edu::f00f8ee6-67ca-4932-81e9-7b3d1ff32538" providerId="AD" clId="Web-{C23A887E-9267-F4CF-2D01-1134B5C97F30}" dt="2025-04-21T02:03:43.497" v="1093"/>
        <pc:sldMkLst>
          <pc:docMk/>
          <pc:sldMk cId="1961774320" sldId="345"/>
        </pc:sldMkLst>
      </pc:sldChg>
      <pc:sldChg chg="del">
        <pc:chgData name="Collin Hatcher" userId="S::ch9x@mtmail.mtsu.edu::f00f8ee6-67ca-4932-81e9-7b3d1ff32538" providerId="AD" clId="Web-{C23A887E-9267-F4CF-2D01-1134B5C97F30}" dt="2025-04-21T02:03:57.170" v="1100"/>
        <pc:sldMkLst>
          <pc:docMk/>
          <pc:sldMk cId="3263821306" sldId="346"/>
        </pc:sldMkLst>
      </pc:sldChg>
      <pc:sldChg chg="addSp delSp modSp">
        <pc:chgData name="Collin Hatcher" userId="S::ch9x@mtmail.mtsu.edu::f00f8ee6-67ca-4932-81e9-7b3d1ff32538" providerId="AD" clId="Web-{C23A887E-9267-F4CF-2D01-1134B5C97F30}" dt="2025-04-21T01:24:33.728" v="118" actId="1076"/>
        <pc:sldMkLst>
          <pc:docMk/>
          <pc:sldMk cId="3438049061" sldId="347"/>
        </pc:sldMkLst>
        <pc:spChg chg="add del mod">
          <ac:chgData name="Collin Hatcher" userId="S::ch9x@mtmail.mtsu.edu::f00f8ee6-67ca-4932-81e9-7b3d1ff32538" providerId="AD" clId="Web-{C23A887E-9267-F4CF-2D01-1134B5C97F30}" dt="2025-04-21T01:13:27.260" v="58"/>
          <ac:spMkLst>
            <pc:docMk/>
            <pc:sldMk cId="3438049061" sldId="347"/>
            <ac:spMk id="2" creationId="{9A060B23-7688-ED0D-48CB-886091F84795}"/>
          </ac:spMkLst>
        </pc:spChg>
        <pc:spChg chg="mod">
          <ac:chgData name="Collin Hatcher" userId="S::ch9x@mtmail.mtsu.edu::f00f8ee6-67ca-4932-81e9-7b3d1ff32538" providerId="AD" clId="Web-{C23A887E-9267-F4CF-2D01-1134B5C97F30}" dt="2025-04-21T01:24:33.728" v="117" actId="1076"/>
          <ac:spMkLst>
            <pc:docMk/>
            <pc:sldMk cId="3438049061" sldId="347"/>
            <ac:spMk id="4" creationId="{C7076CA9-727B-97E3-141E-DF6A7B649901}"/>
          </ac:spMkLst>
        </pc:spChg>
        <pc:spChg chg="mod">
          <ac:chgData name="Collin Hatcher" userId="S::ch9x@mtmail.mtsu.edu::f00f8ee6-67ca-4932-81e9-7b3d1ff32538" providerId="AD" clId="Web-{C23A887E-9267-F4CF-2D01-1134B5C97F30}" dt="2025-04-21T01:24:33.728" v="118" actId="1076"/>
          <ac:spMkLst>
            <pc:docMk/>
            <pc:sldMk cId="3438049061" sldId="347"/>
            <ac:spMk id="5" creationId="{398E3C7B-6563-1845-1FEB-E5BED7B68AC9}"/>
          </ac:spMkLst>
        </pc:spChg>
        <pc:spChg chg="mod">
          <ac:chgData name="Collin Hatcher" userId="S::ch9x@mtmail.mtsu.edu::f00f8ee6-67ca-4932-81e9-7b3d1ff32538" providerId="AD" clId="Web-{C23A887E-9267-F4CF-2D01-1134B5C97F30}" dt="2025-04-21T01:12:19.837" v="51" actId="1076"/>
          <ac:spMkLst>
            <pc:docMk/>
            <pc:sldMk cId="3438049061" sldId="347"/>
            <ac:spMk id="15" creationId="{E1D76FB9-48AC-45CA-8F0D-FD198B4F22AE}"/>
          </ac:spMkLst>
        </pc:spChg>
      </pc:sldChg>
      <pc:sldChg chg="delSp modSp del">
        <pc:chgData name="Collin Hatcher" userId="S::ch9x@mtmail.mtsu.edu::f00f8ee6-67ca-4932-81e9-7b3d1ff32538" providerId="AD" clId="Web-{C23A887E-9267-F4CF-2D01-1134B5C97F30}" dt="2025-04-21T01:33:44.224" v="442"/>
        <pc:sldMkLst>
          <pc:docMk/>
          <pc:sldMk cId="2658421294" sldId="348"/>
        </pc:sldMkLst>
        <pc:spChg chg="del mod">
          <ac:chgData name="Collin Hatcher" userId="S::ch9x@mtmail.mtsu.edu::f00f8ee6-67ca-4932-81e9-7b3d1ff32538" providerId="AD" clId="Web-{C23A887E-9267-F4CF-2D01-1134B5C97F30}" dt="2025-04-21T01:16:40.233" v="66"/>
          <ac:spMkLst>
            <pc:docMk/>
            <pc:sldMk cId="2658421294" sldId="348"/>
            <ac:spMk id="2" creationId="{3DE35411-646F-61DB-52C0-F1DF02E8A7CB}"/>
          </ac:spMkLst>
        </pc:spChg>
      </pc:sldChg>
      <pc:sldChg chg="addSp delSp modSp addAnim delAnim modAnim">
        <pc:chgData name="Collin Hatcher" userId="S::ch9x@mtmail.mtsu.edu::f00f8ee6-67ca-4932-81e9-7b3d1ff32538" providerId="AD" clId="Web-{C23A887E-9267-F4CF-2D01-1134B5C97F30}" dt="2025-04-21T02:19:49.471" v="1246"/>
        <pc:sldMkLst>
          <pc:docMk/>
          <pc:sldMk cId="2990272653" sldId="350"/>
        </pc:sldMkLst>
        <pc:spChg chg="del mod">
          <ac:chgData name="Collin Hatcher" userId="S::ch9x@mtmail.mtsu.edu::f00f8ee6-67ca-4932-81e9-7b3d1ff32538" providerId="AD" clId="Web-{C23A887E-9267-F4CF-2D01-1134B5C97F30}" dt="2025-04-21T01:07:08.283" v="9"/>
          <ac:spMkLst>
            <pc:docMk/>
            <pc:sldMk cId="2990272653" sldId="350"/>
            <ac:spMk id="36" creationId="{C1F4C150-3638-6661-DBAA-4D57FA042726}"/>
          </ac:spMkLst>
        </pc:spChg>
        <pc:grpChg chg="mod">
          <ac:chgData name="Collin Hatcher" userId="S::ch9x@mtmail.mtsu.edu::f00f8ee6-67ca-4932-81e9-7b3d1ff32538" providerId="AD" clId="Web-{C23A887E-9267-F4CF-2D01-1134B5C97F30}" dt="2025-04-21T02:18:42.939" v="1240" actId="1076"/>
          <ac:grpSpMkLst>
            <pc:docMk/>
            <pc:sldMk cId="2990272653" sldId="350"/>
            <ac:grpSpMk id="3" creationId="{D1AE8BD1-DDC6-29F1-D526-E0E73D92A904}"/>
          </ac:grpSpMkLst>
        </pc:grpChg>
        <pc:picChg chg="add mod modCrop">
          <ac:chgData name="Collin Hatcher" userId="S::ch9x@mtmail.mtsu.edu::f00f8ee6-67ca-4932-81e9-7b3d1ff32538" providerId="AD" clId="Web-{C23A887E-9267-F4CF-2D01-1134B5C97F30}" dt="2025-04-21T01:10:07.631" v="38" actId="1076"/>
          <ac:picMkLst>
            <pc:docMk/>
            <pc:sldMk cId="2990272653" sldId="350"/>
            <ac:picMk id="22" creationId="{7934532D-DC0B-75FA-9371-FAA154BB736F}"/>
          </ac:picMkLst>
        </pc:picChg>
        <pc:picChg chg="add mod modCrop">
          <ac:chgData name="Collin Hatcher" userId="S::ch9x@mtmail.mtsu.edu::f00f8ee6-67ca-4932-81e9-7b3d1ff32538" providerId="AD" clId="Web-{C23A887E-9267-F4CF-2D01-1134B5C97F30}" dt="2025-04-21T01:10:18.115" v="41"/>
          <ac:picMkLst>
            <pc:docMk/>
            <pc:sldMk cId="2990272653" sldId="350"/>
            <ac:picMk id="37" creationId="{7BB9C5BB-81E1-76A7-29E7-940AED24278B}"/>
          </ac:picMkLst>
        </pc:picChg>
      </pc:sldChg>
      <pc:sldChg chg="addSp delSp modSp add replId addAnim delAnim">
        <pc:chgData name="Collin Hatcher" userId="S::ch9x@mtmail.mtsu.edu::f00f8ee6-67ca-4932-81e9-7b3d1ff32538" providerId="AD" clId="Web-{C23A887E-9267-F4CF-2D01-1134B5C97F30}" dt="2025-04-21T02:08:41.660" v="1152" actId="1076"/>
        <pc:sldMkLst>
          <pc:docMk/>
          <pc:sldMk cId="165056858" sldId="356"/>
        </pc:sldMkLst>
        <pc:spChg chg="mod">
          <ac:chgData name="Collin Hatcher" userId="S::ch9x@mtmail.mtsu.edu::f00f8ee6-67ca-4932-81e9-7b3d1ff32538" providerId="AD" clId="Web-{C23A887E-9267-F4CF-2D01-1134B5C97F30}" dt="2025-04-21T02:07:32.096" v="1127" actId="1076"/>
          <ac:spMkLst>
            <pc:docMk/>
            <pc:sldMk cId="165056858" sldId="356"/>
            <ac:spMk id="3" creationId="{B991C2A3-7272-833C-30CC-2A2522618223}"/>
          </ac:spMkLst>
        </pc:spChg>
        <pc:spChg chg="del">
          <ac:chgData name="Collin Hatcher" userId="S::ch9x@mtmail.mtsu.edu::f00f8ee6-67ca-4932-81e9-7b3d1ff32538" providerId="AD" clId="Web-{C23A887E-9267-F4CF-2D01-1134B5C97F30}" dt="2025-04-21T01:19:56.441" v="68"/>
          <ac:spMkLst>
            <pc:docMk/>
            <pc:sldMk cId="165056858" sldId="356"/>
            <ac:spMk id="4" creationId="{337A2D0C-AC68-4881-A745-ED22567A1591}"/>
          </ac:spMkLst>
        </pc:spChg>
        <pc:spChg chg="del">
          <ac:chgData name="Collin Hatcher" userId="S::ch9x@mtmail.mtsu.edu::f00f8ee6-67ca-4932-81e9-7b3d1ff32538" providerId="AD" clId="Web-{C23A887E-9267-F4CF-2D01-1134B5C97F30}" dt="2025-04-21T01:20:07.910" v="72"/>
          <ac:spMkLst>
            <pc:docMk/>
            <pc:sldMk cId="165056858" sldId="356"/>
            <ac:spMk id="6" creationId="{F09FF18E-BEB9-14F3-6C93-841CDA432376}"/>
          </ac:spMkLst>
        </pc:spChg>
        <pc:spChg chg="add del mod">
          <ac:chgData name="Collin Hatcher" userId="S::ch9x@mtmail.mtsu.edu::f00f8ee6-67ca-4932-81e9-7b3d1ff32538" providerId="AD" clId="Web-{C23A887E-9267-F4CF-2D01-1134B5C97F30}" dt="2025-04-21T01:20:03.956" v="71"/>
          <ac:spMkLst>
            <pc:docMk/>
            <pc:sldMk cId="165056858" sldId="356"/>
            <ac:spMk id="7" creationId="{60B4A925-B505-67C0-D289-AEB4BC3DBA05}"/>
          </ac:spMkLst>
        </pc:spChg>
        <pc:spChg chg="add del mod">
          <ac:chgData name="Collin Hatcher" userId="S::ch9x@mtmail.mtsu.edu::f00f8ee6-67ca-4932-81e9-7b3d1ff32538" providerId="AD" clId="Web-{C23A887E-9267-F4CF-2D01-1134B5C97F30}" dt="2025-04-21T01:20:21.972" v="77"/>
          <ac:spMkLst>
            <pc:docMk/>
            <pc:sldMk cId="165056858" sldId="356"/>
            <ac:spMk id="10" creationId="{15AD4778-9D26-A2CF-AC9A-E8262F3D834F}"/>
          </ac:spMkLst>
        </pc:spChg>
        <pc:spChg chg="add del mod">
          <ac:chgData name="Collin Hatcher" userId="S::ch9x@mtmail.mtsu.edu::f00f8ee6-67ca-4932-81e9-7b3d1ff32538" providerId="AD" clId="Web-{C23A887E-9267-F4CF-2D01-1134B5C97F30}" dt="2025-04-21T01:26:45.684" v="177"/>
          <ac:spMkLst>
            <pc:docMk/>
            <pc:sldMk cId="165056858" sldId="356"/>
            <ac:spMk id="11" creationId="{6D498ABA-8DBC-B499-4EE0-9F68FD5D316A}"/>
          </ac:spMkLst>
        </pc:spChg>
        <pc:spChg chg="add del mod">
          <ac:chgData name="Collin Hatcher" userId="S::ch9x@mtmail.mtsu.edu::f00f8ee6-67ca-4932-81e9-7b3d1ff32538" providerId="AD" clId="Web-{C23A887E-9267-F4CF-2D01-1134B5C97F30}" dt="2025-04-21T01:20:25.894" v="80"/>
          <ac:spMkLst>
            <pc:docMk/>
            <pc:sldMk cId="165056858" sldId="356"/>
            <ac:spMk id="14" creationId="{F9542CF7-C3B3-B464-9E38-D2B97049F880}"/>
          </ac:spMkLst>
        </pc:spChg>
        <pc:spChg chg="mod">
          <ac:chgData name="Collin Hatcher" userId="S::ch9x@mtmail.mtsu.edu::f00f8ee6-67ca-4932-81e9-7b3d1ff32538" providerId="AD" clId="Web-{C23A887E-9267-F4CF-2D01-1134B5C97F30}" dt="2025-04-21T01:25:55.011" v="163" actId="1076"/>
          <ac:spMkLst>
            <pc:docMk/>
            <pc:sldMk cId="165056858" sldId="356"/>
            <ac:spMk id="16" creationId="{5CEB8E9E-9E09-2EF0-6004-A96B49369E5B}"/>
          </ac:spMkLst>
        </pc:spChg>
        <pc:spChg chg="mod">
          <ac:chgData name="Collin Hatcher" userId="S::ch9x@mtmail.mtsu.edu::f00f8ee6-67ca-4932-81e9-7b3d1ff32538" providerId="AD" clId="Web-{C23A887E-9267-F4CF-2D01-1134B5C97F30}" dt="2025-04-21T01:26:10.980" v="169" actId="1076"/>
          <ac:spMkLst>
            <pc:docMk/>
            <pc:sldMk cId="165056858" sldId="356"/>
            <ac:spMk id="17" creationId="{821A5EFC-CF5F-2071-2D10-EA7BA140736C}"/>
          </ac:spMkLst>
        </pc:spChg>
        <pc:spChg chg="mod">
          <ac:chgData name="Collin Hatcher" userId="S::ch9x@mtmail.mtsu.edu::f00f8ee6-67ca-4932-81e9-7b3d1ff32538" providerId="AD" clId="Web-{C23A887E-9267-F4CF-2D01-1134B5C97F30}" dt="2025-04-21T01:26:04.542" v="167" actId="1076"/>
          <ac:spMkLst>
            <pc:docMk/>
            <pc:sldMk cId="165056858" sldId="356"/>
            <ac:spMk id="18" creationId="{8DD9C85C-B1FB-F50A-C866-F957630D8ADF}"/>
          </ac:spMkLst>
        </pc:spChg>
        <pc:spChg chg="mod">
          <ac:chgData name="Collin Hatcher" userId="S::ch9x@mtmail.mtsu.edu::f00f8ee6-67ca-4932-81e9-7b3d1ff32538" providerId="AD" clId="Web-{C23A887E-9267-F4CF-2D01-1134B5C97F30}" dt="2025-04-21T02:07:51.065" v="1137" actId="14100"/>
          <ac:spMkLst>
            <pc:docMk/>
            <pc:sldMk cId="165056858" sldId="356"/>
            <ac:spMk id="21" creationId="{F201FBAB-DE17-DA3E-437D-4AE02521A477}"/>
          </ac:spMkLst>
        </pc:spChg>
        <pc:spChg chg="add del">
          <ac:chgData name="Collin Hatcher" userId="S::ch9x@mtmail.mtsu.edu::f00f8ee6-67ca-4932-81e9-7b3d1ff32538" providerId="AD" clId="Web-{C23A887E-9267-F4CF-2D01-1134B5C97F30}" dt="2025-04-21T01:27:16.685" v="179"/>
          <ac:spMkLst>
            <pc:docMk/>
            <pc:sldMk cId="165056858" sldId="356"/>
            <ac:spMk id="22" creationId="{E09889DC-6094-D8F8-04AA-1695AC8E1331}"/>
          </ac:spMkLst>
        </pc:spChg>
        <pc:spChg chg="add mod">
          <ac:chgData name="Collin Hatcher" userId="S::ch9x@mtmail.mtsu.edu::f00f8ee6-67ca-4932-81e9-7b3d1ff32538" providerId="AD" clId="Web-{C23A887E-9267-F4CF-2D01-1134B5C97F30}" dt="2025-04-21T01:45:13.083" v="747" actId="20577"/>
          <ac:spMkLst>
            <pc:docMk/>
            <pc:sldMk cId="165056858" sldId="356"/>
            <ac:spMk id="23" creationId="{7EF0BC8E-142D-5F52-DD95-D750318C1D3A}"/>
          </ac:spMkLst>
        </pc:spChg>
        <pc:spChg chg="add del mod">
          <ac:chgData name="Collin Hatcher" userId="S::ch9x@mtmail.mtsu.edu::f00f8ee6-67ca-4932-81e9-7b3d1ff32538" providerId="AD" clId="Web-{C23A887E-9267-F4CF-2D01-1134B5C97F30}" dt="2025-04-21T02:08:31.301" v="1149"/>
          <ac:spMkLst>
            <pc:docMk/>
            <pc:sldMk cId="165056858" sldId="356"/>
            <ac:spMk id="26" creationId="{1D5EE5C9-B6D9-F7AF-4AC1-7E8FFBFFA659}"/>
          </ac:spMkLst>
        </pc:spChg>
        <pc:picChg chg="add del mod ord">
          <ac:chgData name="Collin Hatcher" userId="S::ch9x@mtmail.mtsu.edu::f00f8ee6-67ca-4932-81e9-7b3d1ff32538" providerId="AD" clId="Web-{C23A887E-9267-F4CF-2D01-1134B5C97F30}" dt="2025-04-21T01:20:01.894" v="70"/>
          <ac:picMkLst>
            <pc:docMk/>
            <pc:sldMk cId="165056858" sldId="356"/>
            <ac:picMk id="2" creationId="{1016291F-9535-D7FB-EC37-8E3493A107F5}"/>
          </ac:picMkLst>
        </pc:picChg>
        <pc:picChg chg="add del mod ord">
          <ac:chgData name="Collin Hatcher" userId="S::ch9x@mtmail.mtsu.edu::f00f8ee6-67ca-4932-81e9-7b3d1ff32538" providerId="AD" clId="Web-{C23A887E-9267-F4CF-2D01-1134B5C97F30}" dt="2025-04-21T01:20:14.597" v="76"/>
          <ac:picMkLst>
            <pc:docMk/>
            <pc:sldMk cId="165056858" sldId="356"/>
            <ac:picMk id="8" creationId="{5A2DE4F0-76AE-DE11-BAAC-AD4F0A2D4ECA}"/>
          </ac:picMkLst>
        </pc:picChg>
        <pc:picChg chg="add del mod ord">
          <ac:chgData name="Collin Hatcher" userId="S::ch9x@mtmail.mtsu.edu::f00f8ee6-67ca-4932-81e9-7b3d1ff32538" providerId="AD" clId="Web-{C23A887E-9267-F4CF-2D01-1134B5C97F30}" dt="2025-04-21T01:20:24.426" v="79"/>
          <ac:picMkLst>
            <pc:docMk/>
            <pc:sldMk cId="165056858" sldId="356"/>
            <ac:picMk id="12" creationId="{DDD5399B-95A6-A6A1-3B18-D1A38F182DF3}"/>
          </ac:picMkLst>
        </pc:picChg>
        <pc:picChg chg="add del mod">
          <ac:chgData name="Collin Hatcher" userId="S::ch9x@mtmail.mtsu.edu::f00f8ee6-67ca-4932-81e9-7b3d1ff32538" providerId="AD" clId="Web-{C23A887E-9267-F4CF-2D01-1134B5C97F30}" dt="2025-04-21T01:21:02.333" v="90"/>
          <ac:picMkLst>
            <pc:docMk/>
            <pc:sldMk cId="165056858" sldId="356"/>
            <ac:picMk id="15" creationId="{4F58AFD4-9460-6B6A-19E4-241078AB4F3E}"/>
          </ac:picMkLst>
        </pc:picChg>
        <pc:picChg chg="add mod modCrop">
          <ac:chgData name="Collin Hatcher" userId="S::ch9x@mtmail.mtsu.edu::f00f8ee6-67ca-4932-81e9-7b3d1ff32538" providerId="AD" clId="Web-{C23A887E-9267-F4CF-2D01-1134B5C97F30}" dt="2025-04-21T02:07:38.878" v="1128" actId="1076"/>
          <ac:picMkLst>
            <pc:docMk/>
            <pc:sldMk cId="165056858" sldId="356"/>
            <ac:picMk id="19" creationId="{7951604E-360C-6319-7E79-59B90B9BEC6E}"/>
          </ac:picMkLst>
        </pc:picChg>
        <pc:picChg chg="add mod modCrop">
          <ac:chgData name="Collin Hatcher" userId="S::ch9x@mtmail.mtsu.edu::f00f8ee6-67ca-4932-81e9-7b3d1ff32538" providerId="AD" clId="Web-{C23A887E-9267-F4CF-2D01-1134B5C97F30}" dt="2025-04-21T02:07:51.065" v="1136" actId="14100"/>
          <ac:picMkLst>
            <pc:docMk/>
            <pc:sldMk cId="165056858" sldId="356"/>
            <ac:picMk id="20" creationId="{04858C8E-7D10-6743-9E2D-265B5CD7B4D7}"/>
          </ac:picMkLst>
        </pc:picChg>
        <pc:picChg chg="add mod">
          <ac:chgData name="Collin Hatcher" userId="S::ch9x@mtmail.mtsu.edu::f00f8ee6-67ca-4932-81e9-7b3d1ff32538" providerId="AD" clId="Web-{C23A887E-9267-F4CF-2D01-1134B5C97F30}" dt="2025-04-21T02:08:41.660" v="1152" actId="1076"/>
          <ac:picMkLst>
            <pc:docMk/>
            <pc:sldMk cId="165056858" sldId="356"/>
            <ac:picMk id="27" creationId="{7DADEA40-C4B7-6334-65E3-3B48064B30BA}"/>
          </ac:picMkLst>
        </pc:picChg>
      </pc:sldChg>
      <pc:sldChg chg="addSp delSp modSp add replId modTransition addAnim delAnim modAnim">
        <pc:chgData name="Collin Hatcher" userId="S::ch9x@mtmail.mtsu.edu::f00f8ee6-67ca-4932-81e9-7b3d1ff32538" providerId="AD" clId="Web-{C23A887E-9267-F4CF-2D01-1134B5C97F30}" dt="2025-04-21T02:20:42.926" v="1247" actId="1076"/>
        <pc:sldMkLst>
          <pc:docMk/>
          <pc:sldMk cId="3893695686" sldId="357"/>
        </pc:sldMkLst>
        <pc:spChg chg="mod">
          <ac:chgData name="Collin Hatcher" userId="S::ch9x@mtmail.mtsu.edu::f00f8ee6-67ca-4932-81e9-7b3d1ff32538" providerId="AD" clId="Web-{C23A887E-9267-F4CF-2D01-1134B5C97F30}" dt="2025-04-21T02:14:15.464" v="1221" actId="1076"/>
          <ac:spMkLst>
            <pc:docMk/>
            <pc:sldMk cId="3893695686" sldId="357"/>
            <ac:spMk id="5" creationId="{B2B23F6D-F678-5403-8445-0411BA56D0FD}"/>
          </ac:spMkLst>
        </pc:spChg>
        <pc:spChg chg="add mod">
          <ac:chgData name="Collin Hatcher" userId="S::ch9x@mtmail.mtsu.edu::f00f8ee6-67ca-4932-81e9-7b3d1ff32538" providerId="AD" clId="Web-{C23A887E-9267-F4CF-2D01-1134B5C97F30}" dt="2025-04-21T02:13:55.495" v="1215" actId="1076"/>
          <ac:spMkLst>
            <pc:docMk/>
            <pc:sldMk cId="3893695686" sldId="357"/>
            <ac:spMk id="6" creationId="{F7DF399F-10DD-9AE4-8088-296D94CBA14A}"/>
          </ac:spMkLst>
        </pc:spChg>
        <pc:spChg chg="add del">
          <ac:chgData name="Collin Hatcher" userId="S::ch9x@mtmail.mtsu.edu::f00f8ee6-67ca-4932-81e9-7b3d1ff32538" providerId="AD" clId="Web-{C23A887E-9267-F4CF-2D01-1134B5C97F30}" dt="2025-04-21T01:52:59.546" v="898"/>
          <ac:spMkLst>
            <pc:docMk/>
            <pc:sldMk cId="3893695686" sldId="357"/>
            <ac:spMk id="7" creationId="{06FB16F7-FFB9-EDE9-7F72-EF44381DC5F6}"/>
          </ac:spMkLst>
        </pc:spChg>
        <pc:spChg chg="mod">
          <ac:chgData name="Collin Hatcher" userId="S::ch9x@mtmail.mtsu.edu::f00f8ee6-67ca-4932-81e9-7b3d1ff32538" providerId="AD" clId="Web-{C23A887E-9267-F4CF-2D01-1134B5C97F30}" dt="2025-04-21T02:13:55.464" v="1213" actId="1076"/>
          <ac:spMkLst>
            <pc:docMk/>
            <pc:sldMk cId="3893695686" sldId="357"/>
            <ac:spMk id="8" creationId="{8C8B41E5-9237-23E5-EC68-E95A0D1D3001}"/>
          </ac:spMkLst>
        </pc:spChg>
        <pc:spChg chg="mod">
          <ac:chgData name="Collin Hatcher" userId="S::ch9x@mtmail.mtsu.edu::f00f8ee6-67ca-4932-81e9-7b3d1ff32538" providerId="AD" clId="Web-{C23A887E-9267-F4CF-2D01-1134B5C97F30}" dt="2025-04-21T02:13:20.119" v="1196" actId="14100"/>
          <ac:spMkLst>
            <pc:docMk/>
            <pc:sldMk cId="3893695686" sldId="357"/>
            <ac:spMk id="9" creationId="{7951FF18-3CE8-9116-AE33-26B7570F1295}"/>
          </ac:spMkLst>
        </pc:spChg>
        <pc:spChg chg="add mod">
          <ac:chgData name="Collin Hatcher" userId="S::ch9x@mtmail.mtsu.edu::f00f8ee6-67ca-4932-81e9-7b3d1ff32538" providerId="AD" clId="Web-{C23A887E-9267-F4CF-2D01-1134B5C97F30}" dt="2025-04-21T02:13:55.511" v="1216" actId="1076"/>
          <ac:spMkLst>
            <pc:docMk/>
            <pc:sldMk cId="3893695686" sldId="357"/>
            <ac:spMk id="10" creationId="{0066FFDB-869B-3B05-C491-76D6D98EDB99}"/>
          </ac:spMkLst>
        </pc:spChg>
        <pc:spChg chg="add mod">
          <ac:chgData name="Collin Hatcher" userId="S::ch9x@mtmail.mtsu.edu::f00f8ee6-67ca-4932-81e9-7b3d1ff32538" providerId="AD" clId="Web-{C23A887E-9267-F4CF-2D01-1134B5C97F30}" dt="2025-04-21T02:13:55.511" v="1217" actId="1076"/>
          <ac:spMkLst>
            <pc:docMk/>
            <pc:sldMk cId="3893695686" sldId="357"/>
            <ac:spMk id="11" creationId="{D1F539B0-D2E7-9651-4B78-345F620BB1CC}"/>
          </ac:spMkLst>
        </pc:spChg>
        <pc:spChg chg="add mod">
          <ac:chgData name="Collin Hatcher" userId="S::ch9x@mtmail.mtsu.edu::f00f8ee6-67ca-4932-81e9-7b3d1ff32538" providerId="AD" clId="Web-{C23A887E-9267-F4CF-2D01-1134B5C97F30}" dt="2025-04-21T02:13:55.526" v="1218" actId="1076"/>
          <ac:spMkLst>
            <pc:docMk/>
            <pc:sldMk cId="3893695686" sldId="357"/>
            <ac:spMk id="12" creationId="{A5B4D203-5478-943D-68F3-5F64F773416D}"/>
          </ac:spMkLst>
        </pc:spChg>
        <pc:spChg chg="mod topLvl">
          <ac:chgData name="Collin Hatcher" userId="S::ch9x@mtmail.mtsu.edu::f00f8ee6-67ca-4932-81e9-7b3d1ff32538" providerId="AD" clId="Web-{C23A887E-9267-F4CF-2D01-1134B5C97F30}" dt="2025-04-21T02:13:55.479" v="1214" actId="1076"/>
          <ac:spMkLst>
            <pc:docMk/>
            <pc:sldMk cId="3893695686" sldId="357"/>
            <ac:spMk id="14" creationId="{FB00E0BF-B89D-2E76-D4E3-7906E2D8866A}"/>
          </ac:spMkLst>
        </pc:spChg>
        <pc:spChg chg="del mod topLvl">
          <ac:chgData name="Collin Hatcher" userId="S::ch9x@mtmail.mtsu.edu::f00f8ee6-67ca-4932-81e9-7b3d1ff32538" providerId="AD" clId="Web-{C23A887E-9267-F4CF-2D01-1134B5C97F30}" dt="2025-04-21T01:49:47.089" v="853"/>
          <ac:spMkLst>
            <pc:docMk/>
            <pc:sldMk cId="3893695686" sldId="357"/>
            <ac:spMk id="15" creationId="{A587A47E-26E8-8F0A-84B2-D4A80D04DEEA}"/>
          </ac:spMkLst>
        </pc:spChg>
        <pc:spChg chg="del mod">
          <ac:chgData name="Collin Hatcher" userId="S::ch9x@mtmail.mtsu.edu::f00f8ee6-67ca-4932-81e9-7b3d1ff32538" providerId="AD" clId="Web-{C23A887E-9267-F4CF-2D01-1134B5C97F30}" dt="2025-04-21T01:57:29.224" v="1008"/>
          <ac:spMkLst>
            <pc:docMk/>
            <pc:sldMk cId="3893695686" sldId="357"/>
            <ac:spMk id="17" creationId="{85608BCB-95D1-7F61-20C4-9B8388642636}"/>
          </ac:spMkLst>
        </pc:spChg>
        <pc:spChg chg="add del mod">
          <ac:chgData name="Collin Hatcher" userId="S::ch9x@mtmail.mtsu.edu::f00f8ee6-67ca-4932-81e9-7b3d1ff32538" providerId="AD" clId="Web-{C23A887E-9267-F4CF-2D01-1134B5C97F30}" dt="2025-04-21T02:00:02.102" v="1026"/>
          <ac:spMkLst>
            <pc:docMk/>
            <pc:sldMk cId="3893695686" sldId="357"/>
            <ac:spMk id="39" creationId="{06B14D11-526F-7603-E757-D075F2B9BAA9}"/>
          </ac:spMkLst>
        </pc:spChg>
        <pc:spChg chg="mod">
          <ac:chgData name="Collin Hatcher" userId="S::ch9x@mtmail.mtsu.edu::f00f8ee6-67ca-4932-81e9-7b3d1ff32538" providerId="AD" clId="Web-{C23A887E-9267-F4CF-2D01-1134B5C97F30}" dt="2025-04-21T02:11:05.163" v="1159" actId="1076"/>
          <ac:spMkLst>
            <pc:docMk/>
            <pc:sldMk cId="3893695686" sldId="357"/>
            <ac:spMk id="48" creationId="{03389400-39EB-FCAF-5E39-DC187D3C39C3}"/>
          </ac:spMkLst>
        </pc:spChg>
        <pc:spChg chg="mod">
          <ac:chgData name="Collin Hatcher" userId="S::ch9x@mtmail.mtsu.edu::f00f8ee6-67ca-4932-81e9-7b3d1ff32538" providerId="AD" clId="Web-{C23A887E-9267-F4CF-2D01-1134B5C97F30}" dt="2025-04-21T02:11:05.163" v="1158" actId="1076"/>
          <ac:spMkLst>
            <pc:docMk/>
            <pc:sldMk cId="3893695686" sldId="357"/>
            <ac:spMk id="49" creationId="{D26C1B52-5329-554C-955B-832118333FAD}"/>
          </ac:spMkLst>
        </pc:spChg>
        <pc:spChg chg="mod">
          <ac:chgData name="Collin Hatcher" userId="S::ch9x@mtmail.mtsu.edu::f00f8ee6-67ca-4932-81e9-7b3d1ff32538" providerId="AD" clId="Web-{C23A887E-9267-F4CF-2D01-1134B5C97F30}" dt="2025-04-21T02:11:05.163" v="1157" actId="1076"/>
          <ac:spMkLst>
            <pc:docMk/>
            <pc:sldMk cId="3893695686" sldId="357"/>
            <ac:spMk id="50" creationId="{836CB7D0-E1D4-B63E-A4AD-74CDE1BAF62D}"/>
          </ac:spMkLst>
        </pc:spChg>
        <pc:grpChg chg="del mod">
          <ac:chgData name="Collin Hatcher" userId="S::ch9x@mtmail.mtsu.edu::f00f8ee6-67ca-4932-81e9-7b3d1ff32538" providerId="AD" clId="Web-{C23A887E-9267-F4CF-2D01-1134B5C97F30}" dt="2025-04-21T01:49:47.089" v="853"/>
          <ac:grpSpMkLst>
            <pc:docMk/>
            <pc:sldMk cId="3893695686" sldId="357"/>
            <ac:grpSpMk id="13" creationId="{414E8362-F57D-3D28-E283-2D5F5C715F77}"/>
          </ac:grpSpMkLst>
        </pc:grpChg>
        <pc:grpChg chg="add del mod">
          <ac:chgData name="Collin Hatcher" userId="S::ch9x@mtmail.mtsu.edu::f00f8ee6-67ca-4932-81e9-7b3d1ff32538" providerId="AD" clId="Web-{C23A887E-9267-F4CF-2D01-1134B5C97F30}" dt="2025-04-21T01:58:36.663" v="1011"/>
          <ac:grpSpMkLst>
            <pc:docMk/>
            <pc:sldMk cId="3893695686" sldId="357"/>
            <ac:grpSpMk id="37" creationId="{05F8C849-4289-A627-A74D-833CE75E9E66}"/>
          </ac:grpSpMkLst>
        </pc:grpChg>
        <pc:grpChg chg="add mod">
          <ac:chgData name="Collin Hatcher" userId="S::ch9x@mtmail.mtsu.edu::f00f8ee6-67ca-4932-81e9-7b3d1ff32538" providerId="AD" clId="Web-{C23A887E-9267-F4CF-2D01-1134B5C97F30}" dt="2025-04-21T02:14:06.198" v="1220" actId="1076"/>
          <ac:grpSpMkLst>
            <pc:docMk/>
            <pc:sldMk cId="3893695686" sldId="357"/>
            <ac:grpSpMk id="46" creationId="{E7DD21FC-F4E6-8ACB-B3EC-4E66CC1311E2}"/>
          </ac:grpSpMkLst>
        </pc:grpChg>
        <pc:grpChg chg="add mod">
          <ac:chgData name="Collin Hatcher" userId="S::ch9x@mtmail.mtsu.edu::f00f8ee6-67ca-4932-81e9-7b3d1ff32538" providerId="AD" clId="Web-{C23A887E-9267-F4CF-2D01-1134B5C97F30}" dt="2025-04-21T02:14:01.995" v="1219" actId="1076"/>
          <ac:grpSpMkLst>
            <pc:docMk/>
            <pc:sldMk cId="3893695686" sldId="357"/>
            <ac:grpSpMk id="52" creationId="{C470A5D4-46AA-177A-0E36-B9802B9183D2}"/>
          </ac:grpSpMkLst>
        </pc:grpChg>
        <pc:picChg chg="mod">
          <ac:chgData name="Collin Hatcher" userId="S::ch9x@mtmail.mtsu.edu::f00f8ee6-67ca-4932-81e9-7b3d1ff32538" providerId="AD" clId="Web-{C23A887E-9267-F4CF-2D01-1134B5C97F30}" dt="2025-04-21T02:13:21.338" v="1197" actId="1076"/>
          <ac:picMkLst>
            <pc:docMk/>
            <pc:sldMk cId="3893695686" sldId="357"/>
            <ac:picMk id="2" creationId="{EDF6A0CF-B004-3522-5BD3-A6E8432F4029}"/>
          </ac:picMkLst>
        </pc:picChg>
        <pc:picChg chg="mod">
          <ac:chgData name="Collin Hatcher" userId="S::ch9x@mtmail.mtsu.edu::f00f8ee6-67ca-4932-81e9-7b3d1ff32538" providerId="AD" clId="Web-{C23A887E-9267-F4CF-2D01-1134B5C97F30}" dt="2025-04-21T02:13:22.885" v="1198" actId="1076"/>
          <ac:picMkLst>
            <pc:docMk/>
            <pc:sldMk cId="3893695686" sldId="357"/>
            <ac:picMk id="3" creationId="{0460717D-3DE7-E462-6ADF-06AA7EE6B148}"/>
          </ac:picMkLst>
        </pc:picChg>
        <pc:picChg chg="add mod ord modCrop">
          <ac:chgData name="Collin Hatcher" userId="S::ch9x@mtmail.mtsu.edu::f00f8ee6-67ca-4932-81e9-7b3d1ff32538" providerId="AD" clId="Web-{C23A887E-9267-F4CF-2D01-1134B5C97F30}" dt="2025-04-21T02:20:42.926" v="1247" actId="1076"/>
          <ac:picMkLst>
            <pc:docMk/>
            <pc:sldMk cId="3893695686" sldId="357"/>
            <ac:picMk id="4" creationId="{00D994E3-DBB4-05DB-54B7-7D08118D9437}"/>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Images &amp; Contents Layout">
    <p:bg>
      <p:bgPr>
        <a:solidFill>
          <a:schemeClr val="bg1"/>
        </a:solidFill>
        <a:effectLst/>
      </p:bgPr>
    </p:bg>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77D0EB80-5ACB-4B75-B1FE-BC47C43D1404}"/>
              </a:ext>
            </a:extLst>
          </p:cNvPr>
          <p:cNvSpPr>
            <a:spLocks noGrp="1"/>
          </p:cNvSpPr>
          <p:nvPr>
            <p:ph type="pic" sz="quarter" idx="11" hasCustomPrompt="1"/>
          </p:nvPr>
        </p:nvSpPr>
        <p:spPr>
          <a:xfrm>
            <a:off x="-4616" y="-10133"/>
            <a:ext cx="12196616" cy="3570514"/>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a:t>Place Your Picture Here And Send To Back</a:t>
            </a:r>
            <a:endParaRPr lang="ko-KR" altLang="en-US"/>
          </a:p>
        </p:txBody>
      </p:sp>
      <p:sp>
        <p:nvSpPr>
          <p:cNvPr id="30" name="Picture Placeholder 9">
            <a:extLst>
              <a:ext uri="{FF2B5EF4-FFF2-40B4-BE49-F238E27FC236}">
                <a16:creationId xmlns:a16="http://schemas.microsoft.com/office/drawing/2014/main" id="{C2375C0B-9A4C-42FF-991E-CA66F2BCF797}"/>
              </a:ext>
            </a:extLst>
          </p:cNvPr>
          <p:cNvSpPr>
            <a:spLocks noGrp="1"/>
          </p:cNvSpPr>
          <p:nvPr>
            <p:ph type="pic" sz="quarter" idx="10" hasCustomPrompt="1"/>
          </p:nvPr>
        </p:nvSpPr>
        <p:spPr>
          <a:xfrm>
            <a:off x="930616" y="1740800"/>
            <a:ext cx="2025659" cy="3511142"/>
          </a:xfrm>
          <a:prstGeom prst="rect">
            <a:avLst/>
          </a:prstGeom>
          <a:solidFill>
            <a:schemeClr val="bg1">
              <a:lumMod val="95000"/>
            </a:schemeClr>
          </a:solidFill>
          <a:ln w="25400">
            <a:noFill/>
          </a:ln>
          <a:effectLst/>
        </p:spPr>
        <p:txBody>
          <a:bodyPr anchor="ctr"/>
          <a:lstStyle>
            <a:lvl1pPr marL="0" indent="0" algn="ctr">
              <a:buNone/>
              <a:defRPr lang="ko-KR" altLang="en-US" sz="1200" dirty="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150677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F9074EBC-1F15-45F9-A91E-E5C4D64C8180}"/>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a:t>Place Your Picture Here</a:t>
            </a:r>
            <a:endParaRPr lang="ko-KR" altLang="en-US"/>
          </a:p>
        </p:txBody>
      </p:sp>
      <p:sp>
        <p:nvSpPr>
          <p:cNvPr id="5" name="Frame 4">
            <a:extLst>
              <a:ext uri="{FF2B5EF4-FFF2-40B4-BE49-F238E27FC236}">
                <a16:creationId xmlns:a16="http://schemas.microsoft.com/office/drawing/2014/main" id="{68FC2D2C-E288-4655-B149-7FDC6019F189}"/>
              </a:ext>
            </a:extLst>
          </p:cNvPr>
          <p:cNvSpPr/>
          <p:nvPr userDrawn="1"/>
        </p:nvSpPr>
        <p:spPr>
          <a:xfrm>
            <a:off x="1065125" y="615462"/>
            <a:ext cx="10061750" cy="5627077"/>
          </a:xfrm>
          <a:prstGeom prst="frame">
            <a:avLst>
              <a:gd name="adj1" fmla="val 1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8470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412797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 And Send To Back</a:t>
            </a:r>
            <a:endParaRPr lang="ko-KR" altLang="en-US"/>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3095449"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3" name="Picture Placeholder 2"/>
          <p:cNvSpPr>
            <a:spLocks noGrp="1"/>
          </p:cNvSpPr>
          <p:nvPr>
            <p:ph type="pic" idx="13" hasCustomPrompt="1"/>
          </p:nvPr>
        </p:nvSpPr>
        <p:spPr>
          <a:xfrm>
            <a:off x="397585"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4" name="Picture Placeholder 2"/>
          <p:cNvSpPr>
            <a:spLocks noGrp="1"/>
          </p:cNvSpPr>
          <p:nvPr>
            <p:ph type="pic" idx="14" hasCustomPrompt="1"/>
          </p:nvPr>
        </p:nvSpPr>
        <p:spPr>
          <a:xfrm>
            <a:off x="4175449"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5" name="Picture Placeholder 2"/>
          <p:cNvSpPr>
            <a:spLocks noGrp="1"/>
          </p:cNvSpPr>
          <p:nvPr>
            <p:ph type="pic" idx="15" hasCustomPrompt="1"/>
          </p:nvPr>
        </p:nvSpPr>
        <p:spPr>
          <a:xfrm>
            <a:off x="397585"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75693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6" name="원형: 비어 있음 1">
            <a:extLst>
              <a:ext uri="{FF2B5EF4-FFF2-40B4-BE49-F238E27FC236}">
                <a16:creationId xmlns:a16="http://schemas.microsoft.com/office/drawing/2014/main" id="{B7CABA81-0BBC-49FB-B863-E9687338898B}"/>
              </a:ext>
            </a:extLst>
          </p:cNvPr>
          <p:cNvSpPr/>
          <p:nvPr userDrawn="1"/>
        </p:nvSpPr>
        <p:spPr>
          <a:xfrm>
            <a:off x="6392164" y="1281975"/>
            <a:ext cx="4759542" cy="4759542"/>
          </a:xfrm>
          <a:prstGeom prst="donut">
            <a:avLst>
              <a:gd name="adj" fmla="val 18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 And Send To Back</a:t>
            </a:r>
            <a:endParaRPr lang="ko-KR" altLang="en-US"/>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18181124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1_Images &amp; Contents Layout">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C0AD03F6-15F2-4D54-8634-F2FD4B876D5D}"/>
              </a:ext>
            </a:extLst>
          </p:cNvPr>
          <p:cNvSpPr/>
          <p:nvPr userDrawn="1"/>
        </p:nvSpPr>
        <p:spPr>
          <a:xfrm>
            <a:off x="0" y="1894646"/>
            <a:ext cx="12191999" cy="30687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Picture Placeholder 34">
            <a:extLst>
              <a:ext uri="{FF2B5EF4-FFF2-40B4-BE49-F238E27FC236}">
                <a16:creationId xmlns:a16="http://schemas.microsoft.com/office/drawing/2014/main" id="{A60AF8CF-91F6-47AF-9506-4473DAA9AA63}"/>
              </a:ext>
            </a:extLst>
          </p:cNvPr>
          <p:cNvSpPr>
            <a:spLocks noGrp="1"/>
          </p:cNvSpPr>
          <p:nvPr>
            <p:ph type="pic" idx="12" hasCustomPrompt="1"/>
          </p:nvPr>
        </p:nvSpPr>
        <p:spPr>
          <a:xfrm>
            <a:off x="472612" y="504855"/>
            <a:ext cx="6441943" cy="5959540"/>
          </a:xfrm>
          <a:custGeom>
            <a:avLst/>
            <a:gdLst>
              <a:gd name="connsiteX0" fmla="*/ 3930341 w 6441943"/>
              <a:gd name="connsiteY0" fmla="*/ 5551462 h 5959540"/>
              <a:gd name="connsiteX1" fmla="*/ 3930470 w 6441943"/>
              <a:gd name="connsiteY1" fmla="*/ 5553792 h 5959540"/>
              <a:gd name="connsiteX2" fmla="*/ 3930728 w 6441943"/>
              <a:gd name="connsiteY2" fmla="*/ 5581396 h 5959540"/>
              <a:gd name="connsiteX3" fmla="*/ 3101215 w 6441943"/>
              <a:gd name="connsiteY3" fmla="*/ 5522950 h 5959540"/>
              <a:gd name="connsiteX4" fmla="*/ 3096254 w 6441943"/>
              <a:gd name="connsiteY4" fmla="*/ 5540606 h 5959540"/>
              <a:gd name="connsiteX5" fmla="*/ 3100089 w 6441943"/>
              <a:gd name="connsiteY5" fmla="*/ 5529112 h 5959540"/>
              <a:gd name="connsiteX6" fmla="*/ 3179633 w 6441943"/>
              <a:gd name="connsiteY6" fmla="*/ 5436354 h 5959540"/>
              <a:gd name="connsiteX7" fmla="*/ 3179855 w 6441943"/>
              <a:gd name="connsiteY7" fmla="*/ 5457522 h 5959540"/>
              <a:gd name="connsiteX8" fmla="*/ 3179738 w 6441943"/>
              <a:gd name="connsiteY8" fmla="*/ 5446344 h 5959540"/>
              <a:gd name="connsiteX9" fmla="*/ 3798364 w 6441943"/>
              <a:gd name="connsiteY9" fmla="*/ 5116122 h 5959540"/>
              <a:gd name="connsiteX10" fmla="*/ 3835318 w 6441943"/>
              <a:gd name="connsiteY10" fmla="*/ 5181705 h 5959540"/>
              <a:gd name="connsiteX11" fmla="*/ 3838161 w 6441943"/>
              <a:gd name="connsiteY11" fmla="*/ 5187944 h 5959540"/>
              <a:gd name="connsiteX12" fmla="*/ 3772668 w 6441943"/>
              <a:gd name="connsiteY12" fmla="*/ 5021018 h 5959540"/>
              <a:gd name="connsiteX13" fmla="*/ 3772670 w 6441943"/>
              <a:gd name="connsiteY13" fmla="*/ 5021035 h 5959540"/>
              <a:gd name="connsiteX14" fmla="*/ 3772673 w 6441943"/>
              <a:gd name="connsiteY14" fmla="*/ 5021047 h 5959540"/>
              <a:gd name="connsiteX15" fmla="*/ 3772670 w 6441943"/>
              <a:gd name="connsiteY15" fmla="*/ 5021034 h 5959540"/>
              <a:gd name="connsiteX16" fmla="*/ 3761032 w 6441943"/>
              <a:gd name="connsiteY16" fmla="*/ 4843434 h 5959540"/>
              <a:gd name="connsiteX17" fmla="*/ 3760631 w 6441943"/>
              <a:gd name="connsiteY17" fmla="*/ 4854130 h 5959540"/>
              <a:gd name="connsiteX18" fmla="*/ 3761287 w 6441943"/>
              <a:gd name="connsiteY18" fmla="*/ 4871798 h 5959540"/>
              <a:gd name="connsiteX19" fmla="*/ 3384337 w 6441943"/>
              <a:gd name="connsiteY19" fmla="*/ 3767524 h 5959540"/>
              <a:gd name="connsiteX20" fmla="*/ 3346103 w 6441943"/>
              <a:gd name="connsiteY20" fmla="*/ 3782585 h 5959540"/>
              <a:gd name="connsiteX21" fmla="*/ 3160723 w 6441943"/>
              <a:gd name="connsiteY21" fmla="*/ 3891497 h 5959540"/>
              <a:gd name="connsiteX22" fmla="*/ 2789975 w 6441943"/>
              <a:gd name="connsiteY22" fmla="*/ 4375909 h 5959540"/>
              <a:gd name="connsiteX23" fmla="*/ 2780135 w 6441943"/>
              <a:gd name="connsiteY23" fmla="*/ 4386371 h 5959540"/>
              <a:gd name="connsiteX24" fmla="*/ 2777987 w 6441943"/>
              <a:gd name="connsiteY24" fmla="*/ 4376117 h 5959540"/>
              <a:gd name="connsiteX25" fmla="*/ 2780259 w 6441943"/>
              <a:gd name="connsiteY25" fmla="*/ 4386964 h 5959540"/>
              <a:gd name="connsiteX26" fmla="*/ 2813776 w 6441943"/>
              <a:gd name="connsiteY26" fmla="*/ 4528044 h 5959540"/>
              <a:gd name="connsiteX27" fmla="*/ 2780260 w 6441943"/>
              <a:gd name="connsiteY27" fmla="*/ 4386966 h 5959540"/>
              <a:gd name="connsiteX28" fmla="*/ 2780140 w 6441943"/>
              <a:gd name="connsiteY28" fmla="*/ 4386393 h 5959540"/>
              <a:gd name="connsiteX29" fmla="*/ 2780260 w 6441943"/>
              <a:gd name="connsiteY29" fmla="*/ 4386964 h 5959540"/>
              <a:gd name="connsiteX30" fmla="*/ 2827406 w 6441943"/>
              <a:gd name="connsiteY30" fmla="*/ 4585415 h 5959540"/>
              <a:gd name="connsiteX31" fmla="*/ 2980344 w 6441943"/>
              <a:gd name="connsiteY31" fmla="*/ 4916780 h 5959540"/>
              <a:gd name="connsiteX32" fmla="*/ 3179627 w 6441943"/>
              <a:gd name="connsiteY32" fmla="*/ 5435843 h 5959540"/>
              <a:gd name="connsiteX33" fmla="*/ 3179738 w 6441943"/>
              <a:gd name="connsiteY33" fmla="*/ 5446344 h 5959540"/>
              <a:gd name="connsiteX34" fmla="*/ 3179858 w 6441943"/>
              <a:gd name="connsiteY34" fmla="*/ 5457884 h 5959540"/>
              <a:gd name="connsiteX35" fmla="*/ 3177050 w 6441943"/>
              <a:gd name="connsiteY35" fmla="*/ 5492431 h 5959540"/>
              <a:gd name="connsiteX36" fmla="*/ 2859847 w 6441943"/>
              <a:gd name="connsiteY36" fmla="*/ 5869169 h 5959540"/>
              <a:gd name="connsiteX37" fmla="*/ 2850578 w 6441943"/>
              <a:gd name="connsiteY37" fmla="*/ 5871485 h 5959540"/>
              <a:gd name="connsiteX38" fmla="*/ 2723128 w 6441943"/>
              <a:gd name="connsiteY38" fmla="*/ 5887707 h 5959540"/>
              <a:gd name="connsiteX39" fmla="*/ 2723137 w 6441943"/>
              <a:gd name="connsiteY39" fmla="*/ 5887707 h 5959540"/>
              <a:gd name="connsiteX40" fmla="*/ 2730081 w 6441943"/>
              <a:gd name="connsiteY40" fmla="*/ 5887707 h 5959540"/>
              <a:gd name="connsiteX41" fmla="*/ 3527214 w 6441943"/>
              <a:gd name="connsiteY41" fmla="*/ 5883072 h 5959540"/>
              <a:gd name="connsiteX42" fmla="*/ 3860898 w 6441943"/>
              <a:gd name="connsiteY42" fmla="*/ 5593415 h 5959540"/>
              <a:gd name="connsiteX43" fmla="*/ 3861133 w 6441943"/>
              <a:gd name="connsiteY43" fmla="*/ 5581911 h 5959540"/>
              <a:gd name="connsiteX44" fmla="*/ 3861133 w 6441943"/>
              <a:gd name="connsiteY44" fmla="*/ 5581912 h 5959540"/>
              <a:gd name="connsiteX45" fmla="*/ 3861134 w 6441943"/>
              <a:gd name="connsiteY45" fmla="*/ 5581911 h 5959540"/>
              <a:gd name="connsiteX46" fmla="*/ 3738082 w 6441943"/>
              <a:gd name="connsiteY46" fmla="*/ 5153139 h 5959540"/>
              <a:gd name="connsiteX47" fmla="*/ 3732433 w 6441943"/>
              <a:gd name="connsiteY47" fmla="*/ 5140760 h 5959540"/>
              <a:gd name="connsiteX48" fmla="*/ 3732384 w 6441943"/>
              <a:gd name="connsiteY48" fmla="*/ 5140652 h 5959540"/>
              <a:gd name="connsiteX49" fmla="*/ 3731127 w 6441943"/>
              <a:gd name="connsiteY49" fmla="*/ 5137087 h 5959540"/>
              <a:gd name="connsiteX50" fmla="*/ 3731128 w 6441943"/>
              <a:gd name="connsiteY50" fmla="*/ 5137089 h 5959540"/>
              <a:gd name="connsiteX51" fmla="*/ 3721174 w 6441943"/>
              <a:gd name="connsiteY51" fmla="*/ 5108858 h 5959540"/>
              <a:gd name="connsiteX52" fmla="*/ 3720583 w 6441943"/>
              <a:gd name="connsiteY52" fmla="*/ 5106469 h 5959540"/>
              <a:gd name="connsiteX53" fmla="*/ 3720154 w 6441943"/>
              <a:gd name="connsiteY53" fmla="*/ 5104735 h 5959540"/>
              <a:gd name="connsiteX54" fmla="*/ 3720155 w 6441943"/>
              <a:gd name="connsiteY54" fmla="*/ 5104739 h 5959540"/>
              <a:gd name="connsiteX55" fmla="*/ 3708063 w 6441943"/>
              <a:gd name="connsiteY55" fmla="*/ 5055829 h 5959540"/>
              <a:gd name="connsiteX56" fmla="*/ 3696662 w 6441943"/>
              <a:gd name="connsiteY56" fmla="*/ 4979636 h 5959540"/>
              <a:gd name="connsiteX57" fmla="*/ 3691720 w 6441943"/>
              <a:gd name="connsiteY57" fmla="*/ 4897282 h 5959540"/>
              <a:gd name="connsiteX58" fmla="*/ 3691720 w 6441943"/>
              <a:gd name="connsiteY58" fmla="*/ 4897290 h 5959540"/>
              <a:gd name="connsiteX59" fmla="*/ 3691169 w 6441943"/>
              <a:gd name="connsiteY59" fmla="*/ 4888099 h 5959540"/>
              <a:gd name="connsiteX60" fmla="*/ 3690584 w 6441943"/>
              <a:gd name="connsiteY60" fmla="*/ 4878351 h 5959540"/>
              <a:gd name="connsiteX61" fmla="*/ 3693440 w 6441943"/>
              <a:gd name="connsiteY61" fmla="*/ 4750059 h 5959540"/>
              <a:gd name="connsiteX62" fmla="*/ 3693439 w 6441943"/>
              <a:gd name="connsiteY62" fmla="*/ 4750071 h 5959540"/>
              <a:gd name="connsiteX63" fmla="*/ 3693440 w 6441943"/>
              <a:gd name="connsiteY63" fmla="*/ 4750058 h 5959540"/>
              <a:gd name="connsiteX64" fmla="*/ 3693440 w 6441943"/>
              <a:gd name="connsiteY64" fmla="*/ 4750048 h 5959540"/>
              <a:gd name="connsiteX65" fmla="*/ 3740401 w 6441943"/>
              <a:gd name="connsiteY65" fmla="*/ 4404670 h 5959540"/>
              <a:gd name="connsiteX66" fmla="*/ 3740571 w 6441943"/>
              <a:gd name="connsiteY66" fmla="*/ 4404435 h 5959540"/>
              <a:gd name="connsiteX67" fmla="*/ 3706071 w 6441943"/>
              <a:gd name="connsiteY67" fmla="*/ 4362586 h 5959540"/>
              <a:gd name="connsiteX68" fmla="*/ 3422570 w 6441943"/>
              <a:gd name="connsiteY68" fmla="*/ 3821979 h 5959540"/>
              <a:gd name="connsiteX69" fmla="*/ 3384337 w 6441943"/>
              <a:gd name="connsiteY69" fmla="*/ 3767524 h 5959540"/>
              <a:gd name="connsiteX70" fmla="*/ 2542383 w 6441943"/>
              <a:gd name="connsiteY70" fmla="*/ 3241413 h 5959540"/>
              <a:gd name="connsiteX71" fmla="*/ 2512260 w 6441943"/>
              <a:gd name="connsiteY71" fmla="*/ 3280805 h 5959540"/>
              <a:gd name="connsiteX72" fmla="*/ 2712294 w 6441943"/>
              <a:gd name="connsiteY72" fmla="*/ 4403775 h 5959540"/>
              <a:gd name="connsiteX73" fmla="*/ 2720978 w 6441943"/>
              <a:gd name="connsiteY73" fmla="*/ 4440058 h 5959540"/>
              <a:gd name="connsiteX74" fmla="*/ 2776921 w 6441943"/>
              <a:gd name="connsiteY74" fmla="*/ 4371033 h 5959540"/>
              <a:gd name="connsiteX75" fmla="*/ 2735259 w 6441943"/>
              <a:gd name="connsiteY75" fmla="*/ 4172222 h 5959540"/>
              <a:gd name="connsiteX76" fmla="*/ 2581778 w 6441943"/>
              <a:gd name="connsiteY76" fmla="*/ 3271536 h 5959540"/>
              <a:gd name="connsiteX77" fmla="*/ 2542383 w 6441943"/>
              <a:gd name="connsiteY77" fmla="*/ 3241413 h 5959540"/>
              <a:gd name="connsiteX78" fmla="*/ 2168787 w 6441943"/>
              <a:gd name="connsiteY78" fmla="*/ 3080089 h 5959540"/>
              <a:gd name="connsiteX79" fmla="*/ 2101741 w 6441943"/>
              <a:gd name="connsiteY79" fmla="*/ 3124488 h 5959540"/>
              <a:gd name="connsiteX80" fmla="*/ 1992831 w 6441943"/>
              <a:gd name="connsiteY80" fmla="*/ 3386337 h 5959540"/>
              <a:gd name="connsiteX81" fmla="*/ 1819037 w 6441943"/>
              <a:gd name="connsiteY81" fmla="*/ 3520738 h 5959540"/>
              <a:gd name="connsiteX82" fmla="*/ 1814402 w 6441943"/>
              <a:gd name="connsiteY82" fmla="*/ 3652819 h 5959540"/>
              <a:gd name="connsiteX83" fmla="*/ 1888554 w 6441943"/>
              <a:gd name="connsiteY83" fmla="*/ 3669041 h 5959540"/>
              <a:gd name="connsiteX84" fmla="*/ 1939533 w 6441943"/>
              <a:gd name="connsiteY84" fmla="*/ 3722337 h 5959540"/>
              <a:gd name="connsiteX85" fmla="*/ 2009051 w 6441943"/>
              <a:gd name="connsiteY85" fmla="*/ 3710752 h 5959540"/>
              <a:gd name="connsiteX86" fmla="*/ 2108693 w 6441943"/>
              <a:gd name="connsiteY86" fmla="*/ 3622696 h 5959540"/>
              <a:gd name="connsiteX87" fmla="*/ 2166623 w 6441943"/>
              <a:gd name="connsiteY87" fmla="*/ 3564764 h 5959540"/>
              <a:gd name="connsiteX88" fmla="*/ 2217603 w 6441943"/>
              <a:gd name="connsiteY88" fmla="*/ 3476709 h 5959540"/>
              <a:gd name="connsiteX89" fmla="*/ 2419204 w 6441943"/>
              <a:gd name="connsiteY89" fmla="*/ 3326089 h 5959540"/>
              <a:gd name="connsiteX90" fmla="*/ 2210652 w 6441943"/>
              <a:gd name="connsiteY90" fmla="*/ 3112903 h 5959540"/>
              <a:gd name="connsiteX91" fmla="*/ 2168787 w 6441943"/>
              <a:gd name="connsiteY91" fmla="*/ 3080089 h 5959540"/>
              <a:gd name="connsiteX92" fmla="*/ 4736448 w 6441943"/>
              <a:gd name="connsiteY92" fmla="*/ 2146033 h 5959540"/>
              <a:gd name="connsiteX93" fmla="*/ 4759619 w 6441943"/>
              <a:gd name="connsiteY93" fmla="*/ 2155880 h 5959540"/>
              <a:gd name="connsiteX94" fmla="*/ 4766572 w 6441943"/>
              <a:gd name="connsiteY94" fmla="*/ 2255523 h 5959540"/>
              <a:gd name="connsiteX95" fmla="*/ 4422563 w 6441943"/>
              <a:gd name="connsiteY95" fmla="*/ 2763414 h 5959540"/>
              <a:gd name="connsiteX96" fmla="*/ 4399870 w 6441943"/>
              <a:gd name="connsiteY96" fmla="*/ 2748805 h 5959540"/>
              <a:gd name="connsiteX97" fmla="*/ 4361056 w 6441943"/>
              <a:gd name="connsiteY97" fmla="*/ 2693480 h 5959540"/>
              <a:gd name="connsiteX98" fmla="*/ 4298489 w 6441943"/>
              <a:gd name="connsiteY98" fmla="*/ 2605425 h 5959540"/>
              <a:gd name="connsiteX99" fmla="*/ 4236902 w 6441943"/>
              <a:gd name="connsiteY99" fmla="*/ 2622045 h 5959540"/>
              <a:gd name="connsiteX100" fmla="*/ 4205003 w 6441943"/>
              <a:gd name="connsiteY100" fmla="*/ 2639946 h 5959540"/>
              <a:gd name="connsiteX101" fmla="*/ 4213619 w 6441943"/>
              <a:gd name="connsiteY101" fmla="*/ 2615853 h 5959540"/>
              <a:gd name="connsiteX102" fmla="*/ 4233606 w 6441943"/>
              <a:gd name="connsiteY102" fmla="*/ 2591522 h 5959540"/>
              <a:gd name="connsiteX103" fmla="*/ 4678517 w 6441943"/>
              <a:gd name="connsiteY103" fmla="*/ 2167467 h 5959540"/>
              <a:gd name="connsiteX104" fmla="*/ 4736448 w 6441943"/>
              <a:gd name="connsiteY104" fmla="*/ 2146033 h 5959540"/>
              <a:gd name="connsiteX105" fmla="*/ 2679023 w 6441943"/>
              <a:gd name="connsiteY105" fmla="*/ 1316748 h 5959540"/>
              <a:gd name="connsiteX106" fmla="*/ 2660196 w 6441943"/>
              <a:gd name="connsiteY106" fmla="*/ 1335577 h 5959540"/>
              <a:gd name="connsiteX107" fmla="*/ 2599948 w 6441943"/>
              <a:gd name="connsiteY107" fmla="*/ 1592789 h 5959540"/>
              <a:gd name="connsiteX108" fmla="*/ 2727395 w 6441943"/>
              <a:gd name="connsiteY108" fmla="*/ 1942694 h 5959540"/>
              <a:gd name="connsiteX109" fmla="*/ 2796913 w 6441943"/>
              <a:gd name="connsiteY109" fmla="*/ 2220763 h 5959540"/>
              <a:gd name="connsiteX110" fmla="*/ 2831673 w 6441943"/>
              <a:gd name="connsiteY110" fmla="*/ 2255521 h 5959540"/>
              <a:gd name="connsiteX111" fmla="*/ 2866430 w 6441943"/>
              <a:gd name="connsiteY111" fmla="*/ 2223079 h 5959540"/>
              <a:gd name="connsiteX112" fmla="*/ 2787644 w 6441943"/>
              <a:gd name="connsiteY112" fmla="*/ 1905618 h 5959540"/>
              <a:gd name="connsiteX113" fmla="*/ 2669465 w 6441943"/>
              <a:gd name="connsiteY113" fmla="*/ 1588155 h 5959540"/>
              <a:gd name="connsiteX114" fmla="*/ 2725077 w 6441943"/>
              <a:gd name="connsiteY114" fmla="*/ 1363383 h 5959540"/>
              <a:gd name="connsiteX115" fmla="*/ 2706541 w 6441943"/>
              <a:gd name="connsiteY115" fmla="*/ 1317039 h 5959540"/>
              <a:gd name="connsiteX116" fmla="*/ 2679023 w 6441943"/>
              <a:gd name="connsiteY116" fmla="*/ 1316748 h 5959540"/>
              <a:gd name="connsiteX117" fmla="*/ 3661900 w 6441943"/>
              <a:gd name="connsiteY117" fmla="*/ 43514 h 5959540"/>
              <a:gd name="connsiteX118" fmla="*/ 3700637 w 6441943"/>
              <a:gd name="connsiteY118" fmla="*/ 51823 h 5959540"/>
              <a:gd name="connsiteX119" fmla="*/ 3967122 w 6441943"/>
              <a:gd name="connsiteY119" fmla="*/ 290498 h 5959540"/>
              <a:gd name="connsiteX120" fmla="*/ 3955534 w 6441943"/>
              <a:gd name="connsiteY120" fmla="*/ 436486 h 5959540"/>
              <a:gd name="connsiteX121" fmla="*/ 3917409 w 6441943"/>
              <a:gd name="connsiteY121" fmla="*/ 423225 h 5959540"/>
              <a:gd name="connsiteX122" fmla="*/ 3915737 w 6441943"/>
              <a:gd name="connsiteY122" fmla="*/ 421250 h 5959540"/>
              <a:gd name="connsiteX123" fmla="*/ 3559208 w 6441943"/>
              <a:gd name="connsiteY123" fmla="*/ 129965 h 5959540"/>
              <a:gd name="connsiteX124" fmla="*/ 3496142 w 6441943"/>
              <a:gd name="connsiteY124" fmla="*/ 100266 h 5959540"/>
              <a:gd name="connsiteX125" fmla="*/ 3547157 w 6441943"/>
              <a:gd name="connsiteY125" fmla="*/ 71375 h 5959540"/>
              <a:gd name="connsiteX126" fmla="*/ 3661900 w 6441943"/>
              <a:gd name="connsiteY126" fmla="*/ 43514 h 5959540"/>
              <a:gd name="connsiteX127" fmla="*/ 3052075 w 6441943"/>
              <a:gd name="connsiteY127" fmla="*/ 570 h 5959540"/>
              <a:gd name="connsiteX128" fmla="*/ 3058764 w 6441943"/>
              <a:gd name="connsiteY128" fmla="*/ 841 h 5959540"/>
              <a:gd name="connsiteX129" fmla="*/ 3410334 w 6441943"/>
              <a:gd name="connsiteY129" fmla="*/ 59859 h 5959540"/>
              <a:gd name="connsiteX130" fmla="*/ 3496142 w 6441943"/>
              <a:gd name="connsiteY130" fmla="*/ 100266 h 5959540"/>
              <a:gd name="connsiteX131" fmla="*/ 3492399 w 6441943"/>
              <a:gd name="connsiteY131" fmla="*/ 102386 h 5959540"/>
              <a:gd name="connsiteX132" fmla="*/ 3429521 w 6441943"/>
              <a:gd name="connsiteY132" fmla="*/ 149148 h 5959540"/>
              <a:gd name="connsiteX133" fmla="*/ 3290487 w 6441943"/>
              <a:gd name="connsiteY133" fmla="*/ 283548 h 5959540"/>
              <a:gd name="connsiteX134" fmla="*/ 3306706 w 6441943"/>
              <a:gd name="connsiteY134" fmla="*/ 325258 h 5959540"/>
              <a:gd name="connsiteX135" fmla="*/ 3302072 w 6441943"/>
              <a:gd name="connsiteY135" fmla="*/ 366969 h 5959540"/>
              <a:gd name="connsiteX136" fmla="*/ 3248776 w 6441943"/>
              <a:gd name="connsiteY136" fmla="*/ 441121 h 5959540"/>
              <a:gd name="connsiteX137" fmla="*/ 3202431 w 6441943"/>
              <a:gd name="connsiteY137" fmla="*/ 448071 h 5959540"/>
              <a:gd name="connsiteX138" fmla="*/ 3163037 w 6441943"/>
              <a:gd name="connsiteY138" fmla="*/ 420264 h 5959540"/>
              <a:gd name="connsiteX139" fmla="*/ 3112058 w 6441943"/>
              <a:gd name="connsiteY139" fmla="*/ 431852 h 5959540"/>
              <a:gd name="connsiteX140" fmla="*/ 3024002 w 6441943"/>
              <a:gd name="connsiteY140" fmla="*/ 554664 h 5959540"/>
              <a:gd name="connsiteX141" fmla="*/ 2961438 w 6441943"/>
              <a:gd name="connsiteY141" fmla="*/ 594059 h 5959540"/>
              <a:gd name="connsiteX142" fmla="*/ 2609215 w 6441943"/>
              <a:gd name="connsiteY142" fmla="*/ 992625 h 5959540"/>
              <a:gd name="connsiteX143" fmla="*/ 2928997 w 6441943"/>
              <a:gd name="connsiteY143" fmla="*/ 1321673 h 5959540"/>
              <a:gd name="connsiteX144" fmla="*/ 3315975 w 6441943"/>
              <a:gd name="connsiteY144" fmla="*/ 992625 h 5959540"/>
              <a:gd name="connsiteX145" fmla="*/ 3253411 w 6441943"/>
              <a:gd name="connsiteY145" fmla="*/ 749313 h 5959540"/>
              <a:gd name="connsiteX146" fmla="*/ 3248776 w 6441943"/>
              <a:gd name="connsiteY146" fmla="*/ 698333 h 5959540"/>
              <a:gd name="connsiteX147" fmla="*/ 3334513 w 6441943"/>
              <a:gd name="connsiteY147" fmla="*/ 605644 h 5959540"/>
              <a:gd name="connsiteX148" fmla="*/ 3334513 w 6441943"/>
              <a:gd name="connsiteY148" fmla="*/ 559299 h 5959540"/>
              <a:gd name="connsiteX149" fmla="*/ 3304390 w 6441943"/>
              <a:gd name="connsiteY149" fmla="*/ 519907 h 5959540"/>
              <a:gd name="connsiteX150" fmla="*/ 3373907 w 6441943"/>
              <a:gd name="connsiteY150" fmla="*/ 434168 h 5959540"/>
              <a:gd name="connsiteX151" fmla="*/ 3415618 w 6441943"/>
              <a:gd name="connsiteY151" fmla="*/ 415630 h 5959540"/>
              <a:gd name="connsiteX152" fmla="*/ 3457328 w 6441943"/>
              <a:gd name="connsiteY152" fmla="*/ 445755 h 5959540"/>
              <a:gd name="connsiteX153" fmla="*/ 3508307 w 6441943"/>
              <a:gd name="connsiteY153" fmla="*/ 417948 h 5959540"/>
              <a:gd name="connsiteX154" fmla="*/ 3744666 w 6441943"/>
              <a:gd name="connsiteY154" fmla="*/ 271960 h 5959540"/>
              <a:gd name="connsiteX155" fmla="*/ 3902239 w 6441943"/>
              <a:gd name="connsiteY155" fmla="*/ 417948 h 5959540"/>
              <a:gd name="connsiteX156" fmla="*/ 3917409 w 6441943"/>
              <a:gd name="connsiteY156" fmla="*/ 423225 h 5959540"/>
              <a:gd name="connsiteX157" fmla="*/ 3928155 w 6441943"/>
              <a:gd name="connsiteY157" fmla="*/ 435919 h 5959540"/>
              <a:gd name="connsiteX158" fmla="*/ 3932365 w 6441943"/>
              <a:gd name="connsiteY158" fmla="*/ 441118 h 5959540"/>
              <a:gd name="connsiteX159" fmla="*/ 4226656 w 6441943"/>
              <a:gd name="connsiteY159" fmla="*/ 772485 h 5959540"/>
              <a:gd name="connsiteX160" fmla="*/ 4307758 w 6441943"/>
              <a:gd name="connsiteY160" fmla="*/ 1043602 h 5959540"/>
              <a:gd name="connsiteX161" fmla="*/ 4284586 w 6441943"/>
              <a:gd name="connsiteY161" fmla="*/ 1326305 h 5959540"/>
              <a:gd name="connsiteX162" fmla="*/ 4238241 w 6441943"/>
              <a:gd name="connsiteY162" fmla="*/ 1133975 h 5959540"/>
              <a:gd name="connsiteX163" fmla="*/ 4164089 w 6441943"/>
              <a:gd name="connsiteY163" fmla="*/ 1326305 h 5959540"/>
              <a:gd name="connsiteX164" fmla="*/ 4113110 w 6441943"/>
              <a:gd name="connsiteY164" fmla="*/ 1226665 h 5959540"/>
              <a:gd name="connsiteX165" fmla="*/ 4055180 w 6441943"/>
              <a:gd name="connsiteY165" fmla="*/ 1388872 h 5959540"/>
              <a:gd name="connsiteX166" fmla="*/ 4038958 w 6441943"/>
              <a:gd name="connsiteY166" fmla="*/ 1300817 h 5959540"/>
              <a:gd name="connsiteX167" fmla="*/ 3779426 w 6441943"/>
              <a:gd name="connsiteY167" fmla="*/ 1574252 h 5959540"/>
              <a:gd name="connsiteX168" fmla="*/ 3682102 w 6441943"/>
              <a:gd name="connsiteY168" fmla="*/ 1655354 h 5959540"/>
              <a:gd name="connsiteX169" fmla="*/ 3665882 w 6441943"/>
              <a:gd name="connsiteY169" fmla="*/ 1921839 h 5959540"/>
              <a:gd name="connsiteX170" fmla="*/ 3626488 w 6441943"/>
              <a:gd name="connsiteY170" fmla="*/ 1991356 h 5959540"/>
              <a:gd name="connsiteX171" fmla="*/ 3515260 w 6441943"/>
              <a:gd name="connsiteY171" fmla="*/ 2002941 h 5959540"/>
              <a:gd name="connsiteX172" fmla="*/ 3487453 w 6441943"/>
              <a:gd name="connsiteY172" fmla="*/ 2077093 h 5959540"/>
              <a:gd name="connsiteX173" fmla="*/ 3417936 w 6441943"/>
              <a:gd name="connsiteY173" fmla="*/ 2088680 h 5959540"/>
              <a:gd name="connsiteX174" fmla="*/ 3387813 w 6441943"/>
              <a:gd name="connsiteY174" fmla="*/ 2146610 h 5959540"/>
              <a:gd name="connsiteX175" fmla="*/ 3306708 w 6441943"/>
              <a:gd name="connsiteY175" fmla="*/ 2141976 h 5959540"/>
              <a:gd name="connsiteX176" fmla="*/ 3288170 w 6441943"/>
              <a:gd name="connsiteY176" fmla="*/ 2211493 h 5959540"/>
              <a:gd name="connsiteX177" fmla="*/ 3144501 w 6441943"/>
              <a:gd name="connsiteY177" fmla="*/ 2223080 h 5959540"/>
              <a:gd name="connsiteX178" fmla="*/ 3051811 w 6441943"/>
              <a:gd name="connsiteY178" fmla="*/ 2169783 h 5959540"/>
              <a:gd name="connsiteX179" fmla="*/ 2959121 w 6441943"/>
              <a:gd name="connsiteY179" fmla="*/ 2313452 h 5959540"/>
              <a:gd name="connsiteX180" fmla="*/ 3040226 w 6441943"/>
              <a:gd name="connsiteY180" fmla="*/ 2445536 h 5959540"/>
              <a:gd name="connsiteX181" fmla="*/ 3241825 w 6441943"/>
              <a:gd name="connsiteY181" fmla="*/ 2614694 h 5959540"/>
              <a:gd name="connsiteX182" fmla="*/ 3276585 w 6441943"/>
              <a:gd name="connsiteY182" fmla="*/ 2656404 h 5959540"/>
              <a:gd name="connsiteX183" fmla="*/ 3531482 w 6441943"/>
              <a:gd name="connsiteY183" fmla="*/ 2563714 h 5959540"/>
              <a:gd name="connsiteX184" fmla="*/ 3967124 w 6441943"/>
              <a:gd name="connsiteY184" fmla="*/ 2869591 h 5959540"/>
              <a:gd name="connsiteX185" fmla="*/ 4006516 w 6441943"/>
              <a:gd name="connsiteY185" fmla="*/ 2869591 h 5959540"/>
              <a:gd name="connsiteX186" fmla="*/ 4175677 w 6441943"/>
              <a:gd name="connsiteY186" fmla="*/ 2656404 h 5959540"/>
              <a:gd name="connsiteX187" fmla="*/ 4205003 w 6441943"/>
              <a:gd name="connsiteY187" fmla="*/ 2639946 h 5959540"/>
              <a:gd name="connsiteX188" fmla="*/ 4201345 w 6441943"/>
              <a:gd name="connsiteY188" fmla="*/ 2650177 h 5959540"/>
              <a:gd name="connsiteX189" fmla="*/ 4198846 w 6441943"/>
              <a:gd name="connsiteY189" fmla="*/ 2702749 h 5959540"/>
              <a:gd name="connsiteX190" fmla="*/ 4187261 w 6441943"/>
              <a:gd name="connsiteY190" fmla="*/ 2848737 h 5959540"/>
              <a:gd name="connsiteX191" fmla="*/ 4082983 w 6441943"/>
              <a:gd name="connsiteY191" fmla="*/ 2969234 h 5959540"/>
              <a:gd name="connsiteX192" fmla="*/ 4078349 w 6441943"/>
              <a:gd name="connsiteY192" fmla="*/ 3092046 h 5959540"/>
              <a:gd name="connsiteX193" fmla="*/ 4117743 w 6441943"/>
              <a:gd name="connsiteY193" fmla="*/ 3138391 h 5959540"/>
              <a:gd name="connsiteX194" fmla="*/ 4226653 w 6441943"/>
              <a:gd name="connsiteY194" fmla="*/ 3052654 h 5959540"/>
              <a:gd name="connsiteX195" fmla="*/ 4422563 w 6441943"/>
              <a:gd name="connsiteY195" fmla="*/ 2763414 h 5959540"/>
              <a:gd name="connsiteX196" fmla="*/ 4428835 w 6441943"/>
              <a:gd name="connsiteY196" fmla="*/ 2767452 h 5959540"/>
              <a:gd name="connsiteX197" fmla="*/ 4442159 w 6441943"/>
              <a:gd name="connsiteY197" fmla="*/ 2774585 h 5959540"/>
              <a:gd name="connsiteX198" fmla="*/ 4446793 w 6441943"/>
              <a:gd name="connsiteY198" fmla="*/ 2874225 h 5959540"/>
              <a:gd name="connsiteX199" fmla="*/ 4463015 w 6441943"/>
              <a:gd name="connsiteY199" fmla="*/ 2950695 h 5959540"/>
              <a:gd name="connsiteX200" fmla="*/ 4493138 w 6441943"/>
              <a:gd name="connsiteY200" fmla="*/ 3036432 h 5959540"/>
              <a:gd name="connsiteX201" fmla="*/ 4428255 w 6441943"/>
              <a:gd name="connsiteY201" fmla="*/ 3145344 h 5959540"/>
              <a:gd name="connsiteX202" fmla="*/ 4312393 w 6441943"/>
              <a:gd name="connsiteY202" fmla="*/ 3307551 h 5959540"/>
              <a:gd name="connsiteX203" fmla="*/ 4887070 w 6441943"/>
              <a:gd name="connsiteY203" fmla="*/ 3949429 h 5959540"/>
              <a:gd name="connsiteX204" fmla="*/ 4914877 w 6441943"/>
              <a:gd name="connsiteY204" fmla="*/ 4141759 h 5959540"/>
              <a:gd name="connsiteX205" fmla="*/ 4845359 w 6441943"/>
              <a:gd name="connsiteY205" fmla="*/ 4598258 h 5959540"/>
              <a:gd name="connsiteX206" fmla="*/ 5095622 w 6441943"/>
              <a:gd name="connsiteY206" fmla="*/ 4938892 h 5959540"/>
              <a:gd name="connsiteX207" fmla="*/ 5230022 w 6441943"/>
              <a:gd name="connsiteY207" fmla="*/ 4874009 h 5959540"/>
              <a:gd name="connsiteX208" fmla="*/ 5408451 w 6441943"/>
              <a:gd name="connsiteY208" fmla="*/ 4890228 h 5959540"/>
              <a:gd name="connsiteX209" fmla="*/ 5658714 w 6441943"/>
              <a:gd name="connsiteY209" fmla="*/ 4836933 h 5959540"/>
              <a:gd name="connsiteX210" fmla="*/ 5793114 w 6441943"/>
              <a:gd name="connsiteY210" fmla="*/ 4853155 h 5959540"/>
              <a:gd name="connsiteX211" fmla="*/ 5742135 w 6441943"/>
              <a:gd name="connsiteY211" fmla="*/ 4992190 h 5959540"/>
              <a:gd name="connsiteX212" fmla="*/ 5943734 w 6441943"/>
              <a:gd name="connsiteY212" fmla="*/ 4938892 h 5959540"/>
              <a:gd name="connsiteX213" fmla="*/ 6249610 w 6441943"/>
              <a:gd name="connsiteY213" fmla="*/ 4834614 h 5959540"/>
              <a:gd name="connsiteX214" fmla="*/ 6358521 w 6441943"/>
              <a:gd name="connsiteY214" fmla="*/ 4920354 h 5959540"/>
              <a:gd name="connsiteX215" fmla="*/ 6377059 w 6441943"/>
              <a:gd name="connsiteY215" fmla="*/ 4927304 h 5959540"/>
              <a:gd name="connsiteX216" fmla="*/ 6388645 w 6441943"/>
              <a:gd name="connsiteY216" fmla="*/ 4943526 h 5959540"/>
              <a:gd name="connsiteX217" fmla="*/ 6381694 w 6441943"/>
              <a:gd name="connsiteY217" fmla="*/ 4982918 h 5959540"/>
              <a:gd name="connsiteX218" fmla="*/ 6416451 w 6441943"/>
              <a:gd name="connsiteY218" fmla="*/ 5001456 h 5959540"/>
              <a:gd name="connsiteX219" fmla="*/ 6428039 w 6441943"/>
              <a:gd name="connsiteY219" fmla="*/ 5019994 h 5959540"/>
              <a:gd name="connsiteX220" fmla="*/ 6416451 w 6441943"/>
              <a:gd name="connsiteY220" fmla="*/ 5077926 h 5959540"/>
              <a:gd name="connsiteX221" fmla="*/ 6428039 w 6441943"/>
              <a:gd name="connsiteY221" fmla="*/ 5105733 h 5959540"/>
              <a:gd name="connsiteX222" fmla="*/ 6441943 w 6441943"/>
              <a:gd name="connsiteY222" fmla="*/ 5168298 h 5959540"/>
              <a:gd name="connsiteX223" fmla="*/ 6423405 w 6441943"/>
              <a:gd name="connsiteY223" fmla="*/ 5198423 h 5959540"/>
              <a:gd name="connsiteX224" fmla="*/ 6423405 w 6441943"/>
              <a:gd name="connsiteY224" fmla="*/ 5240133 h 5959540"/>
              <a:gd name="connsiteX225" fmla="*/ 6381694 w 6441943"/>
              <a:gd name="connsiteY225" fmla="*/ 5267940 h 5959540"/>
              <a:gd name="connsiteX226" fmla="*/ 6177777 w 6441943"/>
              <a:gd name="connsiteY226" fmla="*/ 5402341 h 5959540"/>
              <a:gd name="connsiteX227" fmla="*/ 5906658 w 6441943"/>
              <a:gd name="connsiteY227" fmla="*/ 5536741 h 5959540"/>
              <a:gd name="connsiteX228" fmla="*/ 5408451 w 6441943"/>
              <a:gd name="connsiteY228" fmla="*/ 5733708 h 5959540"/>
              <a:gd name="connsiteX229" fmla="*/ 5079402 w 6441943"/>
              <a:gd name="connsiteY229" fmla="*/ 5895915 h 5959540"/>
              <a:gd name="connsiteX230" fmla="*/ 4870850 w 6441943"/>
              <a:gd name="connsiteY230" fmla="*/ 5694314 h 5959540"/>
              <a:gd name="connsiteX231" fmla="*/ 4748035 w 6441943"/>
              <a:gd name="connsiteY231" fmla="*/ 5620162 h 5959540"/>
              <a:gd name="connsiteX232" fmla="*/ 4666933 w 6441943"/>
              <a:gd name="connsiteY232" fmla="*/ 5701264 h 5959540"/>
              <a:gd name="connsiteX233" fmla="*/ 4372641 w 6441943"/>
              <a:gd name="connsiteY233" fmla="*/ 5752243 h 5959540"/>
              <a:gd name="connsiteX234" fmla="*/ 4284586 w 6441943"/>
              <a:gd name="connsiteY234" fmla="*/ 5381484 h 5959540"/>
              <a:gd name="connsiteX235" fmla="*/ 3913827 w 6441943"/>
              <a:gd name="connsiteY235" fmla="*/ 4582036 h 5959540"/>
              <a:gd name="connsiteX236" fmla="*/ 3803568 w 6441943"/>
              <a:gd name="connsiteY236" fmla="*/ 4480852 h 5959540"/>
              <a:gd name="connsiteX237" fmla="*/ 3800007 w 6441943"/>
              <a:gd name="connsiteY237" fmla="*/ 4476532 h 5959540"/>
              <a:gd name="connsiteX238" fmla="*/ 3780527 w 6441943"/>
              <a:gd name="connsiteY238" fmla="*/ 4590443 h 5959540"/>
              <a:gd name="connsiteX239" fmla="*/ 3780525 w 6441943"/>
              <a:gd name="connsiteY239" fmla="*/ 4590467 h 5959540"/>
              <a:gd name="connsiteX240" fmla="*/ 3765094 w 6441943"/>
              <a:gd name="connsiteY240" fmla="*/ 4735131 h 5959540"/>
              <a:gd name="connsiteX241" fmla="*/ 3765092 w 6441943"/>
              <a:gd name="connsiteY241" fmla="*/ 4735183 h 5959540"/>
              <a:gd name="connsiteX242" fmla="*/ 3765094 w 6441943"/>
              <a:gd name="connsiteY242" fmla="*/ 4735132 h 5959540"/>
              <a:gd name="connsiteX243" fmla="*/ 3765902 w 6441943"/>
              <a:gd name="connsiteY243" fmla="*/ 4727558 h 5959540"/>
              <a:gd name="connsiteX244" fmla="*/ 3763880 w 6441943"/>
              <a:gd name="connsiteY244" fmla="*/ 4767502 h 5959540"/>
              <a:gd name="connsiteX245" fmla="*/ 3761087 w 6441943"/>
              <a:gd name="connsiteY245" fmla="*/ 4841968 h 5959540"/>
              <a:gd name="connsiteX246" fmla="*/ 3761604 w 6441943"/>
              <a:gd name="connsiteY246" fmla="*/ 4880319 h 5959540"/>
              <a:gd name="connsiteX247" fmla="*/ 3764152 w 6441943"/>
              <a:gd name="connsiteY247" fmla="*/ 4948933 h 5959540"/>
              <a:gd name="connsiteX248" fmla="*/ 3765139 w 6441943"/>
              <a:gd name="connsiteY248" fmla="*/ 4957284 h 5959540"/>
              <a:gd name="connsiteX249" fmla="*/ 3763636 w 6441943"/>
              <a:gd name="connsiteY249" fmla="*/ 4934981 h 5959540"/>
              <a:gd name="connsiteX250" fmla="*/ 3766230 w 6441943"/>
              <a:gd name="connsiteY250" fmla="*/ 4966518 h 5959540"/>
              <a:gd name="connsiteX251" fmla="*/ 3771090 w 6441943"/>
              <a:gd name="connsiteY251" fmla="*/ 5007656 h 5959540"/>
              <a:gd name="connsiteX252" fmla="*/ 3774769 w 6441943"/>
              <a:gd name="connsiteY252" fmla="*/ 5031180 h 5959540"/>
              <a:gd name="connsiteX253" fmla="*/ 3781007 w 6441943"/>
              <a:gd name="connsiteY253" fmla="*/ 5061338 h 5959540"/>
              <a:gd name="connsiteX254" fmla="*/ 3784037 w 6441943"/>
              <a:gd name="connsiteY254" fmla="*/ 5074110 h 5959540"/>
              <a:gd name="connsiteX255" fmla="*/ 3782356 w 6441943"/>
              <a:gd name="connsiteY255" fmla="*/ 5067859 h 5959540"/>
              <a:gd name="connsiteX256" fmla="*/ 3783197 w 6441943"/>
              <a:gd name="connsiteY256" fmla="*/ 5071928 h 5959540"/>
              <a:gd name="connsiteX257" fmla="*/ 3790925 w 6441943"/>
              <a:gd name="connsiteY257" fmla="*/ 5097158 h 5959540"/>
              <a:gd name="connsiteX258" fmla="*/ 3792279 w 6441943"/>
              <a:gd name="connsiteY258" fmla="*/ 5101288 h 5959540"/>
              <a:gd name="connsiteX259" fmla="*/ 3791572 w 6441943"/>
              <a:gd name="connsiteY259" fmla="*/ 5099273 h 5959540"/>
              <a:gd name="connsiteX260" fmla="*/ 3792746 w 6441943"/>
              <a:gd name="connsiteY260" fmla="*/ 5103106 h 5959540"/>
              <a:gd name="connsiteX261" fmla="*/ 3798331 w 6441943"/>
              <a:gd name="connsiteY261" fmla="*/ 5116063 h 5959540"/>
              <a:gd name="connsiteX262" fmla="*/ 3798364 w 6441943"/>
              <a:gd name="connsiteY262" fmla="*/ 5116122 h 5959540"/>
              <a:gd name="connsiteX263" fmla="*/ 3798347 w 6441943"/>
              <a:gd name="connsiteY263" fmla="*/ 5116093 h 5959540"/>
              <a:gd name="connsiteX264" fmla="*/ 3841530 w 6441943"/>
              <a:gd name="connsiteY264" fmla="*/ 5195336 h 5959540"/>
              <a:gd name="connsiteX265" fmla="*/ 3838161 w 6441943"/>
              <a:gd name="connsiteY265" fmla="*/ 5187944 h 5959540"/>
              <a:gd name="connsiteX266" fmla="*/ 3840723 w 6441943"/>
              <a:gd name="connsiteY266" fmla="*/ 5192568 h 5959540"/>
              <a:gd name="connsiteX267" fmla="*/ 3843401 w 6441943"/>
              <a:gd name="connsiteY267" fmla="*/ 5198769 h 5959540"/>
              <a:gd name="connsiteX268" fmla="*/ 3845921 w 6441943"/>
              <a:gd name="connsiteY268" fmla="*/ 5203395 h 5959540"/>
              <a:gd name="connsiteX269" fmla="*/ 3852185 w 6441943"/>
              <a:gd name="connsiteY269" fmla="*/ 5218716 h 5959540"/>
              <a:gd name="connsiteX270" fmla="*/ 3864731 w 6441943"/>
              <a:gd name="connsiteY270" fmla="*/ 5246247 h 5959540"/>
              <a:gd name="connsiteX271" fmla="*/ 3867285 w 6441943"/>
              <a:gd name="connsiteY271" fmla="*/ 5254086 h 5959540"/>
              <a:gd name="connsiteX272" fmla="*/ 3855237 w 6441943"/>
              <a:gd name="connsiteY272" fmla="*/ 5226182 h 5959540"/>
              <a:gd name="connsiteX273" fmla="*/ 3869801 w 6441943"/>
              <a:gd name="connsiteY273" fmla="*/ 5261806 h 5959540"/>
              <a:gd name="connsiteX274" fmla="*/ 3867285 w 6441943"/>
              <a:gd name="connsiteY274" fmla="*/ 5254086 h 5959540"/>
              <a:gd name="connsiteX275" fmla="*/ 3873002 w 6441943"/>
              <a:gd name="connsiteY275" fmla="*/ 5267325 h 5959540"/>
              <a:gd name="connsiteX276" fmla="*/ 3876971 w 6441943"/>
              <a:gd name="connsiteY276" fmla="*/ 5279345 h 5959540"/>
              <a:gd name="connsiteX277" fmla="*/ 3880558 w 6441943"/>
              <a:gd name="connsiteY277" fmla="*/ 5288119 h 5959540"/>
              <a:gd name="connsiteX278" fmla="*/ 3887016 w 6441943"/>
              <a:gd name="connsiteY278" fmla="*/ 5309765 h 5959540"/>
              <a:gd name="connsiteX279" fmla="*/ 3896534 w 6441943"/>
              <a:gd name="connsiteY279" fmla="*/ 5338590 h 5959540"/>
              <a:gd name="connsiteX280" fmla="*/ 3900713 w 6441943"/>
              <a:gd name="connsiteY280" fmla="*/ 5355679 h 5959540"/>
              <a:gd name="connsiteX281" fmla="*/ 3904278 w 6441943"/>
              <a:gd name="connsiteY281" fmla="*/ 5367630 h 5959540"/>
              <a:gd name="connsiteX282" fmla="*/ 3907819 w 6441943"/>
              <a:gd name="connsiteY282" fmla="*/ 5384732 h 5959540"/>
              <a:gd name="connsiteX283" fmla="*/ 3912682 w 6441943"/>
              <a:gd name="connsiteY283" fmla="*/ 5404615 h 5959540"/>
              <a:gd name="connsiteX284" fmla="*/ 3916297 w 6441943"/>
              <a:gd name="connsiteY284" fmla="*/ 5425687 h 5959540"/>
              <a:gd name="connsiteX285" fmla="*/ 3919119 w 6441943"/>
              <a:gd name="connsiteY285" fmla="*/ 5439319 h 5959540"/>
              <a:gd name="connsiteX286" fmla="*/ 3920656 w 6441943"/>
              <a:gd name="connsiteY286" fmla="*/ 5451099 h 5959540"/>
              <a:gd name="connsiteX287" fmla="*/ 3922811 w 6441943"/>
              <a:gd name="connsiteY287" fmla="*/ 5463655 h 5959540"/>
              <a:gd name="connsiteX288" fmla="*/ 3923396 w 6441943"/>
              <a:gd name="connsiteY288" fmla="*/ 5469029 h 5959540"/>
              <a:gd name="connsiteX289" fmla="*/ 3922100 w 6441943"/>
              <a:gd name="connsiteY289" fmla="*/ 5462160 h 5959540"/>
              <a:gd name="connsiteX290" fmla="*/ 3925391 w 6441943"/>
              <a:gd name="connsiteY290" fmla="*/ 5487370 h 5959540"/>
              <a:gd name="connsiteX291" fmla="*/ 3923396 w 6441943"/>
              <a:gd name="connsiteY291" fmla="*/ 5469029 h 5959540"/>
              <a:gd name="connsiteX292" fmla="*/ 3923846 w 6441943"/>
              <a:gd name="connsiteY292" fmla="*/ 5471418 h 5959540"/>
              <a:gd name="connsiteX293" fmla="*/ 3925984 w 6441943"/>
              <a:gd name="connsiteY293" fmla="*/ 5491912 h 5959540"/>
              <a:gd name="connsiteX294" fmla="*/ 3927116 w 6441943"/>
              <a:gd name="connsiteY294" fmla="*/ 5500582 h 5959540"/>
              <a:gd name="connsiteX295" fmla="*/ 3927510 w 6441943"/>
              <a:gd name="connsiteY295" fmla="*/ 5506529 h 5959540"/>
              <a:gd name="connsiteX296" fmla="*/ 3928283 w 6441943"/>
              <a:gd name="connsiteY296" fmla="*/ 5513946 h 5959540"/>
              <a:gd name="connsiteX297" fmla="*/ 3927561 w 6441943"/>
              <a:gd name="connsiteY297" fmla="*/ 5507308 h 5959540"/>
              <a:gd name="connsiteX298" fmla="*/ 3929661 w 6441943"/>
              <a:gd name="connsiteY298" fmla="*/ 5539050 h 5959540"/>
              <a:gd name="connsiteX299" fmla="*/ 3928286 w 6441943"/>
              <a:gd name="connsiteY299" fmla="*/ 5513976 h 5959540"/>
              <a:gd name="connsiteX300" fmla="*/ 3930307 w 6441943"/>
              <a:gd name="connsiteY300" fmla="*/ 5548810 h 5959540"/>
              <a:gd name="connsiteX301" fmla="*/ 3930341 w 6441943"/>
              <a:gd name="connsiteY301" fmla="*/ 5551457 h 5959540"/>
              <a:gd name="connsiteX302" fmla="*/ 3930341 w 6441943"/>
              <a:gd name="connsiteY302" fmla="*/ 5551462 h 5959540"/>
              <a:gd name="connsiteX303" fmla="*/ 3930341 w 6441943"/>
              <a:gd name="connsiteY303" fmla="*/ 5551461 h 5959540"/>
              <a:gd name="connsiteX304" fmla="*/ 3930728 w 6441943"/>
              <a:gd name="connsiteY304" fmla="*/ 5581396 h 5959540"/>
              <a:gd name="connsiteX305" fmla="*/ 3930415 w 6441943"/>
              <a:gd name="connsiteY305" fmla="*/ 5595734 h 5959540"/>
              <a:gd name="connsiteX306" fmla="*/ 3531849 w 6441943"/>
              <a:gd name="connsiteY306" fmla="*/ 5952590 h 5959540"/>
              <a:gd name="connsiteX307" fmla="*/ 3527214 w 6441943"/>
              <a:gd name="connsiteY307" fmla="*/ 5952590 h 5959540"/>
              <a:gd name="connsiteX308" fmla="*/ 2732397 w 6441943"/>
              <a:gd name="connsiteY308" fmla="*/ 5959540 h 5959540"/>
              <a:gd name="connsiteX309" fmla="*/ 2579459 w 6441943"/>
              <a:gd name="connsiteY309" fmla="*/ 5906245 h 5959540"/>
              <a:gd name="connsiteX310" fmla="*/ 2597129 w 6441943"/>
              <a:gd name="connsiteY310" fmla="*/ 5859320 h 5959540"/>
              <a:gd name="connsiteX311" fmla="*/ 2603445 w 6441943"/>
              <a:gd name="connsiteY311" fmla="*/ 5855368 h 5959540"/>
              <a:gd name="connsiteX312" fmla="*/ 2607725 w 6441943"/>
              <a:gd name="connsiteY312" fmla="*/ 5850306 h 5959540"/>
              <a:gd name="connsiteX313" fmla="*/ 2644327 w 6441943"/>
              <a:gd name="connsiteY313" fmla="*/ 5829784 h 5959540"/>
              <a:gd name="connsiteX314" fmla="*/ 2644342 w 6441943"/>
              <a:gd name="connsiteY314" fmla="*/ 5829774 h 5959540"/>
              <a:gd name="connsiteX315" fmla="*/ 2648977 w 6441943"/>
              <a:gd name="connsiteY315" fmla="*/ 5827458 h 5959540"/>
              <a:gd name="connsiteX316" fmla="*/ 2838991 w 6441943"/>
              <a:gd name="connsiteY316" fmla="*/ 5804286 h 5959540"/>
              <a:gd name="connsiteX317" fmla="*/ 2924459 w 6441943"/>
              <a:gd name="connsiteY317" fmla="*/ 5760242 h 5959540"/>
              <a:gd name="connsiteX318" fmla="*/ 2939190 w 6441943"/>
              <a:gd name="connsiteY318" fmla="*/ 5750127 h 5959540"/>
              <a:gd name="connsiteX319" fmla="*/ 2928157 w 6441943"/>
              <a:gd name="connsiteY319" fmla="*/ 5758336 h 5959540"/>
              <a:gd name="connsiteX320" fmla="*/ 2933138 w 6441943"/>
              <a:gd name="connsiteY320" fmla="*/ 5755769 h 5959540"/>
              <a:gd name="connsiteX321" fmla="*/ 2945690 w 6441943"/>
              <a:gd name="connsiteY321" fmla="*/ 5745664 h 5959540"/>
              <a:gd name="connsiteX322" fmla="*/ 2939190 w 6441943"/>
              <a:gd name="connsiteY322" fmla="*/ 5750127 h 5959540"/>
              <a:gd name="connsiteX323" fmla="*/ 2951805 w 6441943"/>
              <a:gd name="connsiteY323" fmla="*/ 5740741 h 5959540"/>
              <a:gd name="connsiteX324" fmla="*/ 2991960 w 6441943"/>
              <a:gd name="connsiteY324" fmla="*/ 5708411 h 5959540"/>
              <a:gd name="connsiteX325" fmla="*/ 2999083 w 6441943"/>
              <a:gd name="connsiteY325" fmla="*/ 5701683 h 5959540"/>
              <a:gd name="connsiteX326" fmla="*/ 2995389 w 6441943"/>
              <a:gd name="connsiteY326" fmla="*/ 5705651 h 5959540"/>
              <a:gd name="connsiteX327" fmla="*/ 3002574 w 6441943"/>
              <a:gd name="connsiteY327" fmla="*/ 5699865 h 5959540"/>
              <a:gd name="connsiteX328" fmla="*/ 3007940 w 6441943"/>
              <a:gd name="connsiteY328" fmla="*/ 5693316 h 5959540"/>
              <a:gd name="connsiteX329" fmla="*/ 2999083 w 6441943"/>
              <a:gd name="connsiteY329" fmla="*/ 5701683 h 5959540"/>
              <a:gd name="connsiteX330" fmla="*/ 3015770 w 6441943"/>
              <a:gd name="connsiteY330" fmla="*/ 5683760 h 5959540"/>
              <a:gd name="connsiteX331" fmla="*/ 3043765 w 6441943"/>
              <a:gd name="connsiteY331" fmla="*/ 5649590 h 5959540"/>
              <a:gd name="connsiteX332" fmla="*/ 3058504 w 6441943"/>
              <a:gd name="connsiteY332" fmla="*/ 5626794 h 5959540"/>
              <a:gd name="connsiteX333" fmla="*/ 3076362 w 6441943"/>
              <a:gd name="connsiteY333" fmla="*/ 5593489 h 5959540"/>
              <a:gd name="connsiteX334" fmla="*/ 3085707 w 6441943"/>
              <a:gd name="connsiteY334" fmla="*/ 5572196 h 5959540"/>
              <a:gd name="connsiteX335" fmla="*/ 3079581 w 6441943"/>
              <a:gd name="connsiteY335" fmla="*/ 5587486 h 5959540"/>
              <a:gd name="connsiteX336" fmla="*/ 3082303 w 6441943"/>
              <a:gd name="connsiteY336" fmla="*/ 5582409 h 5959540"/>
              <a:gd name="connsiteX337" fmla="*/ 3085724 w 6441943"/>
              <a:gd name="connsiteY337" fmla="*/ 5572159 h 5959540"/>
              <a:gd name="connsiteX338" fmla="*/ 3085707 w 6441943"/>
              <a:gd name="connsiteY338" fmla="*/ 5572196 h 5959540"/>
              <a:gd name="connsiteX339" fmla="*/ 3085731 w 6441943"/>
              <a:gd name="connsiteY339" fmla="*/ 5572137 h 5959540"/>
              <a:gd name="connsiteX340" fmla="*/ 3094935 w 6441943"/>
              <a:gd name="connsiteY340" fmla="*/ 5544559 h 5959540"/>
              <a:gd name="connsiteX341" fmla="*/ 3107378 w 6441943"/>
              <a:gd name="connsiteY341" fmla="*/ 5488445 h 5959540"/>
              <a:gd name="connsiteX342" fmla="*/ 3106519 w 6441943"/>
              <a:gd name="connsiteY342" fmla="*/ 5493901 h 5959540"/>
              <a:gd name="connsiteX343" fmla="*/ 3108152 w 6441943"/>
              <a:gd name="connsiteY343" fmla="*/ 5484955 h 5959540"/>
              <a:gd name="connsiteX344" fmla="*/ 3107378 w 6441943"/>
              <a:gd name="connsiteY344" fmla="*/ 5488445 h 5959540"/>
              <a:gd name="connsiteX345" fmla="*/ 3108324 w 6441943"/>
              <a:gd name="connsiteY345" fmla="*/ 5482442 h 5959540"/>
              <a:gd name="connsiteX346" fmla="*/ 3110246 w 6441943"/>
              <a:gd name="connsiteY346" fmla="*/ 5454019 h 5959540"/>
              <a:gd name="connsiteX347" fmla="*/ 3110110 w 6441943"/>
              <a:gd name="connsiteY347" fmla="*/ 5440477 h 5959540"/>
              <a:gd name="connsiteX348" fmla="*/ 3110110 w 6441943"/>
              <a:gd name="connsiteY348" fmla="*/ 5438161 h 5959540"/>
              <a:gd name="connsiteX349" fmla="*/ 3110110 w 6441943"/>
              <a:gd name="connsiteY349" fmla="*/ 5435843 h 5959540"/>
              <a:gd name="connsiteX350" fmla="*/ 2924730 w 6441943"/>
              <a:gd name="connsiteY350" fmla="*/ 4960809 h 5959540"/>
              <a:gd name="connsiteX351" fmla="*/ 2922412 w 6441943"/>
              <a:gd name="connsiteY351" fmla="*/ 4958490 h 5959540"/>
              <a:gd name="connsiteX352" fmla="*/ 2760204 w 6441943"/>
              <a:gd name="connsiteY352" fmla="*/ 4603953 h 5959540"/>
              <a:gd name="connsiteX353" fmla="*/ 2722191 w 6441943"/>
              <a:gd name="connsiteY353" fmla="*/ 4445126 h 5959540"/>
              <a:gd name="connsiteX354" fmla="*/ 2698632 w 6441943"/>
              <a:gd name="connsiteY354" fmla="*/ 4468138 h 5959540"/>
              <a:gd name="connsiteX355" fmla="*/ 2627756 w 6441943"/>
              <a:gd name="connsiteY355" fmla="*/ 4524104 h 5959540"/>
              <a:gd name="connsiteX356" fmla="*/ 2565190 w 6441943"/>
              <a:gd name="connsiteY356" fmla="*/ 4679360 h 5959540"/>
              <a:gd name="connsiteX357" fmla="*/ 2542017 w 6441943"/>
              <a:gd name="connsiteY357" fmla="*/ 4904132 h 5959540"/>
              <a:gd name="connsiteX358" fmla="*/ 2518845 w 6441943"/>
              <a:gd name="connsiteY358" fmla="*/ 5066339 h 5959540"/>
              <a:gd name="connsiteX359" fmla="*/ 2495672 w 6441943"/>
              <a:gd name="connsiteY359" fmla="*/ 5198423 h 5959540"/>
              <a:gd name="connsiteX360" fmla="*/ 2442377 w 6441943"/>
              <a:gd name="connsiteY360" fmla="*/ 5237815 h 5959540"/>
              <a:gd name="connsiteX361" fmla="*/ 2402982 w 6441943"/>
              <a:gd name="connsiteY361" fmla="*/ 5400022 h 5959540"/>
              <a:gd name="connsiteX362" fmla="*/ 2270901 w 6441943"/>
              <a:gd name="connsiteY362" fmla="*/ 5439417 h 5959540"/>
              <a:gd name="connsiteX363" fmla="*/ 2148085 w 6441943"/>
              <a:gd name="connsiteY363" fmla="*/ 5492712 h 5959540"/>
              <a:gd name="connsiteX364" fmla="*/ 1969659 w 6441943"/>
              <a:gd name="connsiteY364" fmla="*/ 5631747 h 5959540"/>
              <a:gd name="connsiteX365" fmla="*/ 1730981 w 6441943"/>
              <a:gd name="connsiteY365" fmla="*/ 5800907 h 5959540"/>
              <a:gd name="connsiteX366" fmla="*/ 827256 w 6441943"/>
              <a:gd name="connsiteY366" fmla="*/ 5893597 h 5959540"/>
              <a:gd name="connsiteX367" fmla="*/ 340634 w 6441943"/>
              <a:gd name="connsiteY367" fmla="*/ 5274893 h 5959540"/>
              <a:gd name="connsiteX368" fmla="*/ 148304 w 6441943"/>
              <a:gd name="connsiteY368" fmla="*/ 5298066 h 5959540"/>
              <a:gd name="connsiteX369" fmla="*/ 62564 w 6441943"/>
              <a:gd name="connsiteY369" fmla="*/ 4850836 h 5959540"/>
              <a:gd name="connsiteX370" fmla="*/ 139035 w 6441943"/>
              <a:gd name="connsiteY370" fmla="*/ 4341042 h 5959540"/>
              <a:gd name="connsiteX371" fmla="*/ 6951 w 6441943"/>
              <a:gd name="connsiteY371" fmla="*/ 4579717 h 5959540"/>
              <a:gd name="connsiteX372" fmla="*/ 122813 w 6441943"/>
              <a:gd name="connsiteY372" fmla="*/ 4109318 h 5959540"/>
              <a:gd name="connsiteX373" fmla="*/ 0 w 6441943"/>
              <a:gd name="connsiteY373" fmla="*/ 4287745 h 5959540"/>
              <a:gd name="connsiteX374" fmla="*/ 76468 w 6441943"/>
              <a:gd name="connsiteY374" fmla="*/ 3738559 h 5959540"/>
              <a:gd name="connsiteX375" fmla="*/ 139035 w 6441943"/>
              <a:gd name="connsiteY375" fmla="*/ 3390972 h 5959540"/>
              <a:gd name="connsiteX376" fmla="*/ 23173 w 6441943"/>
              <a:gd name="connsiteY376" fmla="*/ 3499881 h 5959540"/>
              <a:gd name="connsiteX377" fmla="*/ 308193 w 6441943"/>
              <a:gd name="connsiteY377" fmla="*/ 2811661 h 5959540"/>
              <a:gd name="connsiteX378" fmla="*/ 203918 w 6441943"/>
              <a:gd name="connsiteY378" fmla="*/ 2839468 h 5959540"/>
              <a:gd name="connsiteX379" fmla="*/ 495891 w 6441943"/>
              <a:gd name="connsiteY379" fmla="*/ 2582252 h 5959540"/>
              <a:gd name="connsiteX380" fmla="*/ 780911 w 6441943"/>
              <a:gd name="connsiteY380" fmla="*/ 2102584 h 5959540"/>
              <a:gd name="connsiteX381" fmla="*/ 1035808 w 6441943"/>
              <a:gd name="connsiteY381" fmla="*/ 1646085 h 5959540"/>
              <a:gd name="connsiteX382" fmla="*/ 1622072 w 6441943"/>
              <a:gd name="connsiteY382" fmla="*/ 1235934 h 5959540"/>
              <a:gd name="connsiteX383" fmla="*/ 2039176 w 6441943"/>
              <a:gd name="connsiteY383" fmla="*/ 974084 h 5959540"/>
              <a:gd name="connsiteX384" fmla="*/ 3052075 w 6441943"/>
              <a:gd name="connsiteY384" fmla="*/ 570 h 59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Lst>
            <a:rect l="l" t="t" r="r" b="b"/>
            <a:pathLst>
              <a:path w="6441943" h="5959540">
                <a:moveTo>
                  <a:pt x="3930341" y="5551462"/>
                </a:moveTo>
                <a:lnTo>
                  <a:pt x="3930470" y="5553792"/>
                </a:lnTo>
                <a:cubicBezTo>
                  <a:pt x="3930801" y="5565128"/>
                  <a:pt x="3930811" y="5574426"/>
                  <a:pt x="3930728" y="5581396"/>
                </a:cubicBezTo>
                <a:close/>
                <a:moveTo>
                  <a:pt x="3101215" y="5522950"/>
                </a:moveTo>
                <a:lnTo>
                  <a:pt x="3096254" y="5540606"/>
                </a:lnTo>
                <a:lnTo>
                  <a:pt x="3100089" y="5529112"/>
                </a:lnTo>
                <a:close/>
                <a:moveTo>
                  <a:pt x="3179633" y="5436354"/>
                </a:moveTo>
                <a:lnTo>
                  <a:pt x="3179855" y="5457522"/>
                </a:lnTo>
                <a:lnTo>
                  <a:pt x="3179738" y="5446344"/>
                </a:lnTo>
                <a:close/>
                <a:moveTo>
                  <a:pt x="3798364" y="5116122"/>
                </a:moveTo>
                <a:lnTo>
                  <a:pt x="3835318" y="5181705"/>
                </a:lnTo>
                <a:lnTo>
                  <a:pt x="3838161" y="5187944"/>
                </a:lnTo>
                <a:close/>
                <a:moveTo>
                  <a:pt x="3772668" y="5021018"/>
                </a:moveTo>
                <a:lnTo>
                  <a:pt x="3772670" y="5021035"/>
                </a:lnTo>
                <a:lnTo>
                  <a:pt x="3772673" y="5021047"/>
                </a:lnTo>
                <a:lnTo>
                  <a:pt x="3772670" y="5021034"/>
                </a:lnTo>
                <a:close/>
                <a:moveTo>
                  <a:pt x="3761032" y="4843434"/>
                </a:moveTo>
                <a:lnTo>
                  <a:pt x="3760631" y="4854130"/>
                </a:lnTo>
                <a:lnTo>
                  <a:pt x="3761287" y="4871798"/>
                </a:lnTo>
                <a:close/>
                <a:moveTo>
                  <a:pt x="3384337" y="3767524"/>
                </a:moveTo>
                <a:cubicBezTo>
                  <a:pt x="3365220" y="3769262"/>
                  <a:pt x="3346103" y="3782585"/>
                  <a:pt x="3346103" y="3782585"/>
                </a:cubicBezTo>
                <a:cubicBezTo>
                  <a:pt x="3269632" y="3759413"/>
                  <a:pt x="3160723" y="3891497"/>
                  <a:pt x="3160723" y="3891497"/>
                </a:cubicBezTo>
                <a:cubicBezTo>
                  <a:pt x="2998516" y="4130753"/>
                  <a:pt x="2876227" y="4281745"/>
                  <a:pt x="2789975" y="4375909"/>
                </a:cubicBezTo>
                <a:lnTo>
                  <a:pt x="2780135" y="4386371"/>
                </a:lnTo>
                <a:lnTo>
                  <a:pt x="2777987" y="4376117"/>
                </a:lnTo>
                <a:lnTo>
                  <a:pt x="2780259" y="4386964"/>
                </a:lnTo>
                <a:lnTo>
                  <a:pt x="2813776" y="4528044"/>
                </a:lnTo>
                <a:lnTo>
                  <a:pt x="2780260" y="4386966"/>
                </a:lnTo>
                <a:lnTo>
                  <a:pt x="2780140" y="4386393"/>
                </a:lnTo>
                <a:lnTo>
                  <a:pt x="2780260" y="4386964"/>
                </a:lnTo>
                <a:cubicBezTo>
                  <a:pt x="2795688" y="4456554"/>
                  <a:pt x="2811475" y="4523428"/>
                  <a:pt x="2827406" y="4585415"/>
                </a:cubicBezTo>
                <a:cubicBezTo>
                  <a:pt x="2827406" y="4585415"/>
                  <a:pt x="2887654" y="4784698"/>
                  <a:pt x="2980344" y="4916780"/>
                </a:cubicBezTo>
                <a:cubicBezTo>
                  <a:pt x="2996564" y="4937636"/>
                  <a:pt x="3186578" y="5183264"/>
                  <a:pt x="3179627" y="5435843"/>
                </a:cubicBezTo>
                <a:lnTo>
                  <a:pt x="3179738" y="5446344"/>
                </a:lnTo>
                <a:lnTo>
                  <a:pt x="3179858" y="5457884"/>
                </a:lnTo>
                <a:lnTo>
                  <a:pt x="3177050" y="5492431"/>
                </a:lnTo>
                <a:cubicBezTo>
                  <a:pt x="3165083" y="5587080"/>
                  <a:pt x="3108227" y="5771590"/>
                  <a:pt x="2859847" y="5869169"/>
                </a:cubicBezTo>
                <a:lnTo>
                  <a:pt x="2850578" y="5871485"/>
                </a:lnTo>
                <a:lnTo>
                  <a:pt x="2723128" y="5887707"/>
                </a:lnTo>
                <a:lnTo>
                  <a:pt x="2723137" y="5887707"/>
                </a:lnTo>
                <a:lnTo>
                  <a:pt x="2730081" y="5887707"/>
                </a:lnTo>
                <a:lnTo>
                  <a:pt x="3527214" y="5883072"/>
                </a:lnTo>
                <a:cubicBezTo>
                  <a:pt x="3557337" y="5878438"/>
                  <a:pt x="3860898" y="5834409"/>
                  <a:pt x="3860898" y="5593415"/>
                </a:cubicBezTo>
                <a:lnTo>
                  <a:pt x="3861133" y="5581911"/>
                </a:lnTo>
                <a:lnTo>
                  <a:pt x="3861133" y="5581912"/>
                </a:lnTo>
                <a:lnTo>
                  <a:pt x="3861134" y="5581911"/>
                </a:lnTo>
                <a:cubicBezTo>
                  <a:pt x="3861513" y="5533312"/>
                  <a:pt x="3855683" y="5339677"/>
                  <a:pt x="3738082" y="5153139"/>
                </a:cubicBezTo>
                <a:lnTo>
                  <a:pt x="3732433" y="5140760"/>
                </a:lnTo>
                <a:lnTo>
                  <a:pt x="3732384" y="5140652"/>
                </a:lnTo>
                <a:lnTo>
                  <a:pt x="3731127" y="5137087"/>
                </a:lnTo>
                <a:lnTo>
                  <a:pt x="3731128" y="5137089"/>
                </a:lnTo>
                <a:lnTo>
                  <a:pt x="3721174" y="5108858"/>
                </a:lnTo>
                <a:lnTo>
                  <a:pt x="3720583" y="5106469"/>
                </a:lnTo>
                <a:lnTo>
                  <a:pt x="3720154" y="5104735"/>
                </a:lnTo>
                <a:lnTo>
                  <a:pt x="3720155" y="5104739"/>
                </a:lnTo>
                <a:lnTo>
                  <a:pt x="3708063" y="5055829"/>
                </a:lnTo>
                <a:cubicBezTo>
                  <a:pt x="3703777" y="5034399"/>
                  <a:pt x="3699776" y="5009108"/>
                  <a:pt x="3696662" y="4979636"/>
                </a:cubicBezTo>
                <a:lnTo>
                  <a:pt x="3691720" y="4897282"/>
                </a:lnTo>
                <a:lnTo>
                  <a:pt x="3691720" y="4897290"/>
                </a:lnTo>
                <a:lnTo>
                  <a:pt x="3691169" y="4888099"/>
                </a:lnTo>
                <a:lnTo>
                  <a:pt x="3690584" y="4878351"/>
                </a:lnTo>
                <a:lnTo>
                  <a:pt x="3693440" y="4750059"/>
                </a:lnTo>
                <a:lnTo>
                  <a:pt x="3693439" y="4750071"/>
                </a:lnTo>
                <a:lnTo>
                  <a:pt x="3693440" y="4750058"/>
                </a:lnTo>
                <a:lnTo>
                  <a:pt x="3693440" y="4750048"/>
                </a:lnTo>
                <a:cubicBezTo>
                  <a:pt x="3699125" y="4655077"/>
                  <a:pt x="3713173" y="4540808"/>
                  <a:pt x="3740401" y="4404670"/>
                </a:cubicBezTo>
                <a:lnTo>
                  <a:pt x="3740571" y="4404435"/>
                </a:lnTo>
                <a:lnTo>
                  <a:pt x="3706071" y="4362586"/>
                </a:lnTo>
                <a:cubicBezTo>
                  <a:pt x="3524240" y="4115257"/>
                  <a:pt x="3422570" y="3821979"/>
                  <a:pt x="3422570" y="3821979"/>
                </a:cubicBezTo>
                <a:cubicBezTo>
                  <a:pt x="3422570" y="3775635"/>
                  <a:pt x="3403453" y="3765786"/>
                  <a:pt x="3384337" y="3767524"/>
                </a:cubicBezTo>
                <a:close/>
                <a:moveTo>
                  <a:pt x="2542383" y="3241413"/>
                </a:moveTo>
                <a:cubicBezTo>
                  <a:pt x="2523845" y="3243729"/>
                  <a:pt x="2509942" y="3262267"/>
                  <a:pt x="2512260" y="3280805"/>
                </a:cubicBezTo>
                <a:cubicBezTo>
                  <a:pt x="2512260" y="3288915"/>
                  <a:pt x="2602741" y="3912654"/>
                  <a:pt x="2712294" y="4403775"/>
                </a:cubicBezTo>
                <a:lnTo>
                  <a:pt x="2720978" y="4440058"/>
                </a:lnTo>
                <a:lnTo>
                  <a:pt x="2776921" y="4371033"/>
                </a:lnTo>
                <a:lnTo>
                  <a:pt x="2735259" y="4172222"/>
                </a:lnTo>
                <a:cubicBezTo>
                  <a:pt x="2648253" y="3735131"/>
                  <a:pt x="2581778" y="3278488"/>
                  <a:pt x="2581778" y="3271536"/>
                </a:cubicBezTo>
                <a:cubicBezTo>
                  <a:pt x="2579459" y="3252998"/>
                  <a:pt x="2560921" y="3239095"/>
                  <a:pt x="2542383" y="3241413"/>
                </a:cubicBezTo>
                <a:close/>
                <a:moveTo>
                  <a:pt x="2168787" y="3080089"/>
                </a:moveTo>
                <a:cubicBezTo>
                  <a:pt x="2151815" y="3079410"/>
                  <a:pt x="2129548" y="3089729"/>
                  <a:pt x="2101741" y="3124488"/>
                </a:cubicBezTo>
                <a:cubicBezTo>
                  <a:pt x="2101741" y="3124488"/>
                  <a:pt x="2057714" y="3316820"/>
                  <a:pt x="1992831" y="3386337"/>
                </a:cubicBezTo>
                <a:cubicBezTo>
                  <a:pt x="1992831" y="3386337"/>
                  <a:pt x="1951121" y="3474393"/>
                  <a:pt x="1819037" y="3520738"/>
                </a:cubicBezTo>
                <a:lnTo>
                  <a:pt x="1814402" y="3652819"/>
                </a:lnTo>
                <a:lnTo>
                  <a:pt x="1888554" y="3669041"/>
                </a:lnTo>
                <a:lnTo>
                  <a:pt x="1939533" y="3722337"/>
                </a:lnTo>
                <a:cubicBezTo>
                  <a:pt x="1939533" y="3722337"/>
                  <a:pt x="1981244" y="3757097"/>
                  <a:pt x="2009051" y="3710752"/>
                </a:cubicBezTo>
                <a:cubicBezTo>
                  <a:pt x="2009051" y="3710752"/>
                  <a:pt x="2009051" y="3615743"/>
                  <a:pt x="2108693" y="3622696"/>
                </a:cubicBezTo>
                <a:cubicBezTo>
                  <a:pt x="2108693" y="3622696"/>
                  <a:pt x="2161989" y="3629647"/>
                  <a:pt x="2166623" y="3564764"/>
                </a:cubicBezTo>
                <a:cubicBezTo>
                  <a:pt x="2166623" y="3564764"/>
                  <a:pt x="2159673" y="3523054"/>
                  <a:pt x="2217603" y="3476709"/>
                </a:cubicBezTo>
                <a:lnTo>
                  <a:pt x="2419204" y="3326089"/>
                </a:lnTo>
                <a:cubicBezTo>
                  <a:pt x="2419204" y="3326089"/>
                  <a:pt x="2215287" y="3159247"/>
                  <a:pt x="2210652" y="3112903"/>
                </a:cubicBezTo>
                <a:cubicBezTo>
                  <a:pt x="2210652" y="3112903"/>
                  <a:pt x="2197074" y="3081221"/>
                  <a:pt x="2168787" y="3080089"/>
                </a:cubicBezTo>
                <a:close/>
                <a:moveTo>
                  <a:pt x="4736448" y="2146033"/>
                </a:moveTo>
                <a:cubicBezTo>
                  <a:pt x="4750930" y="2148349"/>
                  <a:pt x="4759619" y="2155880"/>
                  <a:pt x="4759619" y="2155880"/>
                </a:cubicBezTo>
                <a:cubicBezTo>
                  <a:pt x="4824502" y="2197591"/>
                  <a:pt x="4766572" y="2255523"/>
                  <a:pt x="4766572" y="2255523"/>
                </a:cubicBezTo>
                <a:lnTo>
                  <a:pt x="4422563" y="2763414"/>
                </a:lnTo>
                <a:lnTo>
                  <a:pt x="4399870" y="2748805"/>
                </a:lnTo>
                <a:cubicBezTo>
                  <a:pt x="4379015" y="2733453"/>
                  <a:pt x="4358739" y="2713177"/>
                  <a:pt x="4361056" y="2693480"/>
                </a:cubicBezTo>
                <a:cubicBezTo>
                  <a:pt x="4361056" y="2693480"/>
                  <a:pt x="4395814" y="2593840"/>
                  <a:pt x="4298489" y="2605425"/>
                </a:cubicBezTo>
                <a:cubicBezTo>
                  <a:pt x="4298489" y="2605425"/>
                  <a:pt x="4285455" y="2598909"/>
                  <a:pt x="4236902" y="2622045"/>
                </a:cubicBezTo>
                <a:lnTo>
                  <a:pt x="4205003" y="2639946"/>
                </a:lnTo>
                <a:lnTo>
                  <a:pt x="4213619" y="2615853"/>
                </a:lnTo>
                <a:cubicBezTo>
                  <a:pt x="4223178" y="2598474"/>
                  <a:pt x="4233606" y="2591522"/>
                  <a:pt x="4233606" y="2591522"/>
                </a:cubicBezTo>
                <a:lnTo>
                  <a:pt x="4678517" y="2167467"/>
                </a:lnTo>
                <a:cubicBezTo>
                  <a:pt x="4701690" y="2146612"/>
                  <a:pt x="4721965" y="2143716"/>
                  <a:pt x="4736448" y="2146033"/>
                </a:cubicBezTo>
                <a:close/>
                <a:moveTo>
                  <a:pt x="2679023" y="1316748"/>
                </a:moveTo>
                <a:cubicBezTo>
                  <a:pt x="2670623" y="1319935"/>
                  <a:pt x="2663672" y="1326308"/>
                  <a:pt x="2660196" y="1335577"/>
                </a:cubicBezTo>
                <a:cubicBezTo>
                  <a:pt x="2657878" y="1342527"/>
                  <a:pt x="2595313" y="1488515"/>
                  <a:pt x="2599948" y="1592789"/>
                </a:cubicBezTo>
                <a:cubicBezTo>
                  <a:pt x="2599948" y="1599742"/>
                  <a:pt x="2616167" y="1785122"/>
                  <a:pt x="2727395" y="1942694"/>
                </a:cubicBezTo>
                <a:cubicBezTo>
                  <a:pt x="2729714" y="1942694"/>
                  <a:pt x="2801547" y="2063191"/>
                  <a:pt x="2796913" y="2220763"/>
                </a:cubicBezTo>
                <a:cubicBezTo>
                  <a:pt x="2796913" y="2239301"/>
                  <a:pt x="2810816" y="2255521"/>
                  <a:pt x="2831673" y="2255521"/>
                </a:cubicBezTo>
                <a:cubicBezTo>
                  <a:pt x="2850210" y="2255521"/>
                  <a:pt x="2866430" y="2241617"/>
                  <a:pt x="2866430" y="2223079"/>
                </a:cubicBezTo>
                <a:cubicBezTo>
                  <a:pt x="2871064" y="2044653"/>
                  <a:pt x="2792278" y="1912569"/>
                  <a:pt x="2787644" y="1905618"/>
                </a:cubicBezTo>
                <a:cubicBezTo>
                  <a:pt x="2685685" y="1761949"/>
                  <a:pt x="2669465" y="1588155"/>
                  <a:pt x="2669465" y="1588155"/>
                </a:cubicBezTo>
                <a:cubicBezTo>
                  <a:pt x="2667147" y="1500100"/>
                  <a:pt x="2725077" y="1365699"/>
                  <a:pt x="2725077" y="1363383"/>
                </a:cubicBezTo>
                <a:cubicBezTo>
                  <a:pt x="2732030" y="1344845"/>
                  <a:pt x="2725077" y="1323989"/>
                  <a:pt x="2706541" y="1317039"/>
                </a:cubicBezTo>
                <a:cubicBezTo>
                  <a:pt x="2697272" y="1313562"/>
                  <a:pt x="2687424" y="1313562"/>
                  <a:pt x="2679023" y="1316748"/>
                </a:cubicBezTo>
                <a:close/>
                <a:moveTo>
                  <a:pt x="3661900" y="43514"/>
                </a:moveTo>
                <a:cubicBezTo>
                  <a:pt x="3687603" y="44654"/>
                  <a:pt x="3700637" y="51823"/>
                  <a:pt x="3700637" y="51823"/>
                </a:cubicBezTo>
                <a:cubicBezTo>
                  <a:pt x="3916142" y="151464"/>
                  <a:pt x="3967122" y="290498"/>
                  <a:pt x="3967122" y="290498"/>
                </a:cubicBezTo>
                <a:lnTo>
                  <a:pt x="3955534" y="436486"/>
                </a:lnTo>
                <a:lnTo>
                  <a:pt x="3917409" y="423225"/>
                </a:lnTo>
                <a:lnTo>
                  <a:pt x="3915737" y="421250"/>
                </a:lnTo>
                <a:cubicBezTo>
                  <a:pt x="3871963" y="370741"/>
                  <a:pt x="3744044" y="234060"/>
                  <a:pt x="3559208" y="129965"/>
                </a:cubicBezTo>
                <a:lnTo>
                  <a:pt x="3496142" y="100266"/>
                </a:lnTo>
                <a:lnTo>
                  <a:pt x="3547157" y="71375"/>
                </a:lnTo>
                <a:cubicBezTo>
                  <a:pt x="3597828" y="47261"/>
                  <a:pt x="3636198" y="42373"/>
                  <a:pt x="3661900" y="43514"/>
                </a:cubicBezTo>
                <a:close/>
                <a:moveTo>
                  <a:pt x="3052075" y="570"/>
                </a:moveTo>
                <a:cubicBezTo>
                  <a:pt x="3056474" y="660"/>
                  <a:pt x="3058764" y="841"/>
                  <a:pt x="3058764" y="841"/>
                </a:cubicBezTo>
                <a:cubicBezTo>
                  <a:pt x="3186213" y="-4952"/>
                  <a:pt x="3304537" y="19669"/>
                  <a:pt x="3410334" y="59859"/>
                </a:cubicBezTo>
                <a:lnTo>
                  <a:pt x="3496142" y="100266"/>
                </a:lnTo>
                <a:lnTo>
                  <a:pt x="3492399" y="102386"/>
                </a:lnTo>
                <a:cubicBezTo>
                  <a:pt x="3472788" y="115186"/>
                  <a:pt x="3451825" y="130610"/>
                  <a:pt x="3429521" y="149148"/>
                </a:cubicBezTo>
                <a:lnTo>
                  <a:pt x="3290487" y="283548"/>
                </a:lnTo>
                <a:lnTo>
                  <a:pt x="3306706" y="325258"/>
                </a:lnTo>
                <a:lnTo>
                  <a:pt x="3302072" y="366969"/>
                </a:lnTo>
                <a:lnTo>
                  <a:pt x="3248776" y="441121"/>
                </a:lnTo>
                <a:lnTo>
                  <a:pt x="3202431" y="448071"/>
                </a:lnTo>
                <a:lnTo>
                  <a:pt x="3163037" y="420264"/>
                </a:lnTo>
                <a:cubicBezTo>
                  <a:pt x="3163037" y="420264"/>
                  <a:pt x="3135230" y="401726"/>
                  <a:pt x="3112058" y="431852"/>
                </a:cubicBezTo>
                <a:lnTo>
                  <a:pt x="3024002" y="554664"/>
                </a:lnTo>
                <a:cubicBezTo>
                  <a:pt x="3024002" y="554664"/>
                  <a:pt x="3012417" y="589424"/>
                  <a:pt x="2961438" y="594059"/>
                </a:cubicBezTo>
                <a:cubicBezTo>
                  <a:pt x="2961438" y="594059"/>
                  <a:pt x="2595314" y="589424"/>
                  <a:pt x="2609215" y="992625"/>
                </a:cubicBezTo>
                <a:cubicBezTo>
                  <a:pt x="2609215" y="992625"/>
                  <a:pt x="2604583" y="1298501"/>
                  <a:pt x="2928997" y="1321673"/>
                </a:cubicBezTo>
                <a:cubicBezTo>
                  <a:pt x="2928997" y="1321673"/>
                  <a:pt x="3281218" y="1328624"/>
                  <a:pt x="3315975" y="992625"/>
                </a:cubicBezTo>
                <a:cubicBezTo>
                  <a:pt x="3315975" y="992625"/>
                  <a:pt x="3339147" y="846637"/>
                  <a:pt x="3253411" y="749313"/>
                </a:cubicBezTo>
                <a:cubicBezTo>
                  <a:pt x="3253411" y="749313"/>
                  <a:pt x="3225604" y="719190"/>
                  <a:pt x="3248776" y="698333"/>
                </a:cubicBezTo>
                <a:lnTo>
                  <a:pt x="3334513" y="605644"/>
                </a:lnTo>
                <a:cubicBezTo>
                  <a:pt x="3334513" y="605644"/>
                  <a:pt x="3350735" y="594059"/>
                  <a:pt x="3334513" y="559299"/>
                </a:cubicBezTo>
                <a:lnTo>
                  <a:pt x="3304390" y="519907"/>
                </a:lnTo>
                <a:lnTo>
                  <a:pt x="3373907" y="434168"/>
                </a:lnTo>
                <a:lnTo>
                  <a:pt x="3415618" y="415630"/>
                </a:lnTo>
                <a:lnTo>
                  <a:pt x="3457328" y="445755"/>
                </a:lnTo>
                <a:cubicBezTo>
                  <a:pt x="3457328" y="445755"/>
                  <a:pt x="3441106" y="457340"/>
                  <a:pt x="3508307" y="417948"/>
                </a:cubicBezTo>
                <a:lnTo>
                  <a:pt x="3744666" y="271960"/>
                </a:lnTo>
                <a:lnTo>
                  <a:pt x="3902239" y="417948"/>
                </a:lnTo>
                <a:lnTo>
                  <a:pt x="3917409" y="423225"/>
                </a:lnTo>
                <a:lnTo>
                  <a:pt x="3928155" y="435919"/>
                </a:lnTo>
                <a:cubicBezTo>
                  <a:pt x="3930944" y="439308"/>
                  <a:pt x="3932365" y="441118"/>
                  <a:pt x="3932365" y="441118"/>
                </a:cubicBezTo>
                <a:cubicBezTo>
                  <a:pt x="4034323" y="429533"/>
                  <a:pt x="4226656" y="772485"/>
                  <a:pt x="4226656" y="772485"/>
                </a:cubicBezTo>
                <a:cubicBezTo>
                  <a:pt x="4273001" y="839684"/>
                  <a:pt x="4307758" y="1043602"/>
                  <a:pt x="4307758" y="1043602"/>
                </a:cubicBezTo>
                <a:cubicBezTo>
                  <a:pt x="4349469" y="1194224"/>
                  <a:pt x="4284586" y="1326305"/>
                  <a:pt x="4284586" y="1326305"/>
                </a:cubicBezTo>
                <a:cubicBezTo>
                  <a:pt x="4335565" y="1117754"/>
                  <a:pt x="4238241" y="1133975"/>
                  <a:pt x="4238241" y="1133975"/>
                </a:cubicBezTo>
                <a:cubicBezTo>
                  <a:pt x="4240560" y="1215078"/>
                  <a:pt x="4164089" y="1326305"/>
                  <a:pt x="4164089" y="1326305"/>
                </a:cubicBezTo>
                <a:cubicBezTo>
                  <a:pt x="4171042" y="1233616"/>
                  <a:pt x="4113110" y="1226665"/>
                  <a:pt x="4113110" y="1226665"/>
                </a:cubicBezTo>
                <a:cubicBezTo>
                  <a:pt x="4113110" y="1349478"/>
                  <a:pt x="4055180" y="1388872"/>
                  <a:pt x="4055180" y="1388872"/>
                </a:cubicBezTo>
                <a:cubicBezTo>
                  <a:pt x="4085303" y="1323990"/>
                  <a:pt x="4038958" y="1300817"/>
                  <a:pt x="4038958" y="1300817"/>
                </a:cubicBezTo>
                <a:cubicBezTo>
                  <a:pt x="3981028" y="1453755"/>
                  <a:pt x="3779426" y="1574252"/>
                  <a:pt x="3779426" y="1574252"/>
                </a:cubicBezTo>
                <a:cubicBezTo>
                  <a:pt x="3712227" y="1615962"/>
                  <a:pt x="3682102" y="1655354"/>
                  <a:pt x="3682102" y="1655354"/>
                </a:cubicBezTo>
                <a:cubicBezTo>
                  <a:pt x="3647345" y="1713287"/>
                  <a:pt x="3665882" y="1921839"/>
                  <a:pt x="3665882" y="1921839"/>
                </a:cubicBezTo>
                <a:cubicBezTo>
                  <a:pt x="3668199" y="1995991"/>
                  <a:pt x="3626488" y="1991356"/>
                  <a:pt x="3626488" y="1991356"/>
                </a:cubicBezTo>
                <a:lnTo>
                  <a:pt x="3515260" y="2002941"/>
                </a:lnTo>
                <a:cubicBezTo>
                  <a:pt x="3510626" y="2088680"/>
                  <a:pt x="3487453" y="2077093"/>
                  <a:pt x="3487453" y="2077093"/>
                </a:cubicBezTo>
                <a:cubicBezTo>
                  <a:pt x="3429523" y="2060873"/>
                  <a:pt x="3417936" y="2088680"/>
                  <a:pt x="3417936" y="2088680"/>
                </a:cubicBezTo>
                <a:cubicBezTo>
                  <a:pt x="3417936" y="2135025"/>
                  <a:pt x="3387813" y="2146610"/>
                  <a:pt x="3387813" y="2146610"/>
                </a:cubicBezTo>
                <a:cubicBezTo>
                  <a:pt x="3346103" y="2165148"/>
                  <a:pt x="3306708" y="2141976"/>
                  <a:pt x="3306708" y="2141976"/>
                </a:cubicBezTo>
                <a:cubicBezTo>
                  <a:pt x="3295123" y="2172101"/>
                  <a:pt x="3288170" y="2211493"/>
                  <a:pt x="3288170" y="2211493"/>
                </a:cubicBezTo>
                <a:cubicBezTo>
                  <a:pt x="3230240" y="2304183"/>
                  <a:pt x="3144501" y="2223080"/>
                  <a:pt x="3144501" y="2223080"/>
                </a:cubicBezTo>
                <a:cubicBezTo>
                  <a:pt x="3109744" y="2162832"/>
                  <a:pt x="3051811" y="2169783"/>
                  <a:pt x="3051811" y="2169783"/>
                </a:cubicBezTo>
                <a:cubicBezTo>
                  <a:pt x="2942902" y="2190639"/>
                  <a:pt x="2959121" y="2313452"/>
                  <a:pt x="2959121" y="2313452"/>
                </a:cubicBezTo>
                <a:cubicBezTo>
                  <a:pt x="2959121" y="2429314"/>
                  <a:pt x="3040226" y="2445536"/>
                  <a:pt x="3040226" y="2445536"/>
                </a:cubicBezTo>
                <a:lnTo>
                  <a:pt x="3241825" y="2614694"/>
                </a:lnTo>
                <a:lnTo>
                  <a:pt x="3276585" y="2656404"/>
                </a:lnTo>
                <a:cubicBezTo>
                  <a:pt x="3410985" y="2540542"/>
                  <a:pt x="3531482" y="2563714"/>
                  <a:pt x="3531482" y="2563714"/>
                </a:cubicBezTo>
                <a:cubicBezTo>
                  <a:pt x="3867482" y="2596156"/>
                  <a:pt x="3967124" y="2869591"/>
                  <a:pt x="3967124" y="2869591"/>
                </a:cubicBezTo>
                <a:lnTo>
                  <a:pt x="4006516" y="2869591"/>
                </a:lnTo>
                <a:cubicBezTo>
                  <a:pt x="4041276" y="2783854"/>
                  <a:pt x="4175677" y="2656404"/>
                  <a:pt x="4175677" y="2656404"/>
                </a:cubicBezTo>
                <a:lnTo>
                  <a:pt x="4205003" y="2639946"/>
                </a:lnTo>
                <a:lnTo>
                  <a:pt x="4201345" y="2650177"/>
                </a:lnTo>
                <a:cubicBezTo>
                  <a:pt x="4198412" y="2664515"/>
                  <a:pt x="4197108" y="2681894"/>
                  <a:pt x="4198846" y="2702749"/>
                </a:cubicBezTo>
                <a:cubicBezTo>
                  <a:pt x="4198846" y="2702749"/>
                  <a:pt x="4240556" y="2783854"/>
                  <a:pt x="4187261" y="2848737"/>
                </a:cubicBezTo>
                <a:lnTo>
                  <a:pt x="4082983" y="2969234"/>
                </a:lnTo>
                <a:cubicBezTo>
                  <a:pt x="4082983" y="2969234"/>
                  <a:pt x="4036638" y="3031798"/>
                  <a:pt x="4078349" y="3092046"/>
                </a:cubicBezTo>
                <a:lnTo>
                  <a:pt x="4117743" y="3138391"/>
                </a:lnTo>
                <a:cubicBezTo>
                  <a:pt x="4117743" y="3138391"/>
                  <a:pt x="4147866" y="3177786"/>
                  <a:pt x="4226653" y="3052654"/>
                </a:cubicBezTo>
                <a:lnTo>
                  <a:pt x="4422563" y="2763414"/>
                </a:lnTo>
                <a:lnTo>
                  <a:pt x="4428835" y="2767452"/>
                </a:lnTo>
                <a:cubicBezTo>
                  <a:pt x="4436801" y="2771978"/>
                  <a:pt x="4442159" y="2774585"/>
                  <a:pt x="4442159" y="2774585"/>
                </a:cubicBezTo>
                <a:cubicBezTo>
                  <a:pt x="4488504" y="2774585"/>
                  <a:pt x="4446793" y="2874225"/>
                  <a:pt x="4446793" y="2874225"/>
                </a:cubicBezTo>
                <a:cubicBezTo>
                  <a:pt x="4432890" y="2904350"/>
                  <a:pt x="4463015" y="2950695"/>
                  <a:pt x="4463015" y="2950695"/>
                </a:cubicBezTo>
                <a:cubicBezTo>
                  <a:pt x="4527898" y="2978502"/>
                  <a:pt x="4493138" y="3036432"/>
                  <a:pt x="4493138" y="3036432"/>
                </a:cubicBezTo>
                <a:cubicBezTo>
                  <a:pt x="4446793" y="3071192"/>
                  <a:pt x="4428255" y="3145344"/>
                  <a:pt x="4428255" y="3145344"/>
                </a:cubicBezTo>
                <a:cubicBezTo>
                  <a:pt x="4386545" y="3265841"/>
                  <a:pt x="4312393" y="3307551"/>
                  <a:pt x="4312393" y="3307551"/>
                </a:cubicBezTo>
                <a:cubicBezTo>
                  <a:pt x="4578877" y="3516103"/>
                  <a:pt x="4887070" y="3949429"/>
                  <a:pt x="4887070" y="3949429"/>
                </a:cubicBezTo>
                <a:cubicBezTo>
                  <a:pt x="4907926" y="4056020"/>
                  <a:pt x="4914877" y="4141759"/>
                  <a:pt x="4914877" y="4141759"/>
                </a:cubicBezTo>
                <a:cubicBezTo>
                  <a:pt x="4910242" y="4382753"/>
                  <a:pt x="4845359" y="4598258"/>
                  <a:pt x="4845359" y="4598258"/>
                </a:cubicBezTo>
                <a:cubicBezTo>
                  <a:pt x="4898657" y="4776685"/>
                  <a:pt x="5095622" y="4938892"/>
                  <a:pt x="5095622" y="4938892"/>
                </a:cubicBezTo>
                <a:cubicBezTo>
                  <a:pt x="5160505" y="4880959"/>
                  <a:pt x="5230022" y="4874009"/>
                  <a:pt x="5230022" y="4874009"/>
                </a:cubicBezTo>
                <a:cubicBezTo>
                  <a:pt x="5320396" y="4885594"/>
                  <a:pt x="5408451" y="4890228"/>
                  <a:pt x="5408451" y="4890228"/>
                </a:cubicBezTo>
                <a:cubicBezTo>
                  <a:pt x="5554436" y="4899500"/>
                  <a:pt x="5658714" y="4836933"/>
                  <a:pt x="5658714" y="4836933"/>
                </a:cubicBezTo>
                <a:cubicBezTo>
                  <a:pt x="5765307" y="4776685"/>
                  <a:pt x="5793114" y="4853155"/>
                  <a:pt x="5793114" y="4853155"/>
                </a:cubicBezTo>
                <a:cubicBezTo>
                  <a:pt x="5816286" y="4911085"/>
                  <a:pt x="5742135" y="4992190"/>
                  <a:pt x="5742135" y="4992190"/>
                </a:cubicBezTo>
                <a:cubicBezTo>
                  <a:pt x="5832506" y="4989871"/>
                  <a:pt x="5943734" y="4938892"/>
                  <a:pt x="5943734" y="4938892"/>
                </a:cubicBezTo>
                <a:cubicBezTo>
                  <a:pt x="6048011" y="4864740"/>
                  <a:pt x="6249610" y="4834614"/>
                  <a:pt x="6249610" y="4834614"/>
                </a:cubicBezTo>
                <a:cubicBezTo>
                  <a:pt x="6377059" y="4799857"/>
                  <a:pt x="6358521" y="4920354"/>
                  <a:pt x="6358521" y="4920354"/>
                </a:cubicBezTo>
                <a:lnTo>
                  <a:pt x="6377059" y="4927304"/>
                </a:lnTo>
                <a:lnTo>
                  <a:pt x="6388645" y="4943526"/>
                </a:lnTo>
                <a:lnTo>
                  <a:pt x="6381694" y="4982918"/>
                </a:lnTo>
                <a:lnTo>
                  <a:pt x="6416451" y="5001456"/>
                </a:lnTo>
                <a:lnTo>
                  <a:pt x="6428039" y="5019994"/>
                </a:lnTo>
                <a:lnTo>
                  <a:pt x="6416451" y="5077926"/>
                </a:lnTo>
                <a:lnTo>
                  <a:pt x="6428039" y="5105733"/>
                </a:lnTo>
                <a:lnTo>
                  <a:pt x="6441943" y="5168298"/>
                </a:lnTo>
                <a:lnTo>
                  <a:pt x="6423405" y="5198423"/>
                </a:lnTo>
                <a:lnTo>
                  <a:pt x="6423405" y="5240133"/>
                </a:lnTo>
                <a:lnTo>
                  <a:pt x="6381694" y="5267940"/>
                </a:lnTo>
                <a:cubicBezTo>
                  <a:pt x="6316811" y="5291113"/>
                  <a:pt x="6177777" y="5402341"/>
                  <a:pt x="6177777" y="5402341"/>
                </a:cubicBezTo>
                <a:cubicBezTo>
                  <a:pt x="6075818" y="5513568"/>
                  <a:pt x="5906658" y="5536741"/>
                  <a:pt x="5906658" y="5536741"/>
                </a:cubicBezTo>
                <a:cubicBezTo>
                  <a:pt x="5605416" y="5578451"/>
                  <a:pt x="5408451" y="5733708"/>
                  <a:pt x="5408451" y="5733708"/>
                </a:cubicBezTo>
                <a:cubicBezTo>
                  <a:pt x="5223072" y="5937623"/>
                  <a:pt x="5079402" y="5895915"/>
                  <a:pt x="5079402" y="5895915"/>
                </a:cubicBezTo>
                <a:cubicBezTo>
                  <a:pt x="4928780" y="5898231"/>
                  <a:pt x="4870850" y="5694314"/>
                  <a:pt x="4870850" y="5694314"/>
                </a:cubicBezTo>
                <a:cubicBezTo>
                  <a:pt x="4856947" y="5546010"/>
                  <a:pt x="4748035" y="5620162"/>
                  <a:pt x="4748035" y="5620162"/>
                </a:cubicBezTo>
                <a:lnTo>
                  <a:pt x="4666933" y="5701264"/>
                </a:lnTo>
                <a:cubicBezTo>
                  <a:pt x="4534848" y="5851886"/>
                  <a:pt x="4372641" y="5752243"/>
                  <a:pt x="4372641" y="5752243"/>
                </a:cubicBezTo>
                <a:cubicBezTo>
                  <a:pt x="4254463" y="5682726"/>
                  <a:pt x="4284586" y="5381484"/>
                  <a:pt x="4284586" y="5381484"/>
                </a:cubicBezTo>
                <a:cubicBezTo>
                  <a:pt x="4191896" y="4994506"/>
                  <a:pt x="3913827" y="4582036"/>
                  <a:pt x="3913827" y="4582036"/>
                </a:cubicBezTo>
                <a:cubicBezTo>
                  <a:pt x="3875013" y="4552202"/>
                  <a:pt x="3838227" y="4517950"/>
                  <a:pt x="3803568" y="4480852"/>
                </a:cubicBezTo>
                <a:lnTo>
                  <a:pt x="3800007" y="4476532"/>
                </a:lnTo>
                <a:lnTo>
                  <a:pt x="3780527" y="4590443"/>
                </a:lnTo>
                <a:lnTo>
                  <a:pt x="3780525" y="4590467"/>
                </a:lnTo>
                <a:lnTo>
                  <a:pt x="3765094" y="4735131"/>
                </a:lnTo>
                <a:lnTo>
                  <a:pt x="3765092" y="4735183"/>
                </a:lnTo>
                <a:lnTo>
                  <a:pt x="3765094" y="4735132"/>
                </a:lnTo>
                <a:lnTo>
                  <a:pt x="3765902" y="4727558"/>
                </a:lnTo>
                <a:lnTo>
                  <a:pt x="3763880" y="4767502"/>
                </a:lnTo>
                <a:lnTo>
                  <a:pt x="3761087" y="4841968"/>
                </a:lnTo>
                <a:lnTo>
                  <a:pt x="3761604" y="4880319"/>
                </a:lnTo>
                <a:lnTo>
                  <a:pt x="3764152" y="4948933"/>
                </a:lnTo>
                <a:lnTo>
                  <a:pt x="3765139" y="4957284"/>
                </a:lnTo>
                <a:lnTo>
                  <a:pt x="3763636" y="4934981"/>
                </a:lnTo>
                <a:lnTo>
                  <a:pt x="3766230" y="4966518"/>
                </a:lnTo>
                <a:lnTo>
                  <a:pt x="3771090" y="5007656"/>
                </a:lnTo>
                <a:lnTo>
                  <a:pt x="3774769" y="5031180"/>
                </a:lnTo>
                <a:lnTo>
                  <a:pt x="3781007" y="5061338"/>
                </a:lnTo>
                <a:lnTo>
                  <a:pt x="3784037" y="5074110"/>
                </a:lnTo>
                <a:lnTo>
                  <a:pt x="3782356" y="5067859"/>
                </a:lnTo>
                <a:lnTo>
                  <a:pt x="3783197" y="5071928"/>
                </a:lnTo>
                <a:lnTo>
                  <a:pt x="3790925" y="5097158"/>
                </a:lnTo>
                <a:lnTo>
                  <a:pt x="3792279" y="5101288"/>
                </a:lnTo>
                <a:lnTo>
                  <a:pt x="3791572" y="5099273"/>
                </a:lnTo>
                <a:lnTo>
                  <a:pt x="3792746" y="5103106"/>
                </a:lnTo>
                <a:cubicBezTo>
                  <a:pt x="3795435" y="5110379"/>
                  <a:pt x="3797462" y="5114615"/>
                  <a:pt x="3798331" y="5116063"/>
                </a:cubicBezTo>
                <a:lnTo>
                  <a:pt x="3798364" y="5116122"/>
                </a:lnTo>
                <a:lnTo>
                  <a:pt x="3798347" y="5116093"/>
                </a:lnTo>
                <a:lnTo>
                  <a:pt x="3841530" y="5195336"/>
                </a:lnTo>
                <a:lnTo>
                  <a:pt x="3838161" y="5187944"/>
                </a:lnTo>
                <a:lnTo>
                  <a:pt x="3840723" y="5192568"/>
                </a:lnTo>
                <a:lnTo>
                  <a:pt x="3843401" y="5198769"/>
                </a:lnTo>
                <a:lnTo>
                  <a:pt x="3845921" y="5203395"/>
                </a:lnTo>
                <a:lnTo>
                  <a:pt x="3852185" y="5218716"/>
                </a:lnTo>
                <a:lnTo>
                  <a:pt x="3864731" y="5246247"/>
                </a:lnTo>
                <a:lnTo>
                  <a:pt x="3867285" y="5254086"/>
                </a:lnTo>
                <a:lnTo>
                  <a:pt x="3855237" y="5226182"/>
                </a:lnTo>
                <a:lnTo>
                  <a:pt x="3869801" y="5261806"/>
                </a:lnTo>
                <a:lnTo>
                  <a:pt x="3867285" y="5254086"/>
                </a:lnTo>
                <a:lnTo>
                  <a:pt x="3873002" y="5267325"/>
                </a:lnTo>
                <a:lnTo>
                  <a:pt x="3876971" y="5279345"/>
                </a:lnTo>
                <a:lnTo>
                  <a:pt x="3880558" y="5288119"/>
                </a:lnTo>
                <a:lnTo>
                  <a:pt x="3887016" y="5309765"/>
                </a:lnTo>
                <a:lnTo>
                  <a:pt x="3896534" y="5338590"/>
                </a:lnTo>
                <a:lnTo>
                  <a:pt x="3900713" y="5355679"/>
                </a:lnTo>
                <a:lnTo>
                  <a:pt x="3904278" y="5367630"/>
                </a:lnTo>
                <a:lnTo>
                  <a:pt x="3907819" y="5384732"/>
                </a:lnTo>
                <a:lnTo>
                  <a:pt x="3912682" y="5404615"/>
                </a:lnTo>
                <a:lnTo>
                  <a:pt x="3916297" y="5425687"/>
                </a:lnTo>
                <a:lnTo>
                  <a:pt x="3919119" y="5439319"/>
                </a:lnTo>
                <a:lnTo>
                  <a:pt x="3920656" y="5451099"/>
                </a:lnTo>
                <a:lnTo>
                  <a:pt x="3922811" y="5463655"/>
                </a:lnTo>
                <a:lnTo>
                  <a:pt x="3923396" y="5469029"/>
                </a:lnTo>
                <a:lnTo>
                  <a:pt x="3922100" y="5462160"/>
                </a:lnTo>
                <a:lnTo>
                  <a:pt x="3925391" y="5487370"/>
                </a:lnTo>
                <a:lnTo>
                  <a:pt x="3923396" y="5469029"/>
                </a:lnTo>
                <a:lnTo>
                  <a:pt x="3923846" y="5471418"/>
                </a:lnTo>
                <a:lnTo>
                  <a:pt x="3925984" y="5491912"/>
                </a:lnTo>
                <a:lnTo>
                  <a:pt x="3927116" y="5500582"/>
                </a:lnTo>
                <a:lnTo>
                  <a:pt x="3927510" y="5506529"/>
                </a:lnTo>
                <a:lnTo>
                  <a:pt x="3928283" y="5513946"/>
                </a:lnTo>
                <a:lnTo>
                  <a:pt x="3927561" y="5507308"/>
                </a:lnTo>
                <a:lnTo>
                  <a:pt x="3929661" y="5539050"/>
                </a:lnTo>
                <a:lnTo>
                  <a:pt x="3928286" y="5513976"/>
                </a:lnTo>
                <a:lnTo>
                  <a:pt x="3930307" y="5548810"/>
                </a:lnTo>
                <a:lnTo>
                  <a:pt x="3930341" y="5551457"/>
                </a:lnTo>
                <a:lnTo>
                  <a:pt x="3930341" y="5551462"/>
                </a:lnTo>
                <a:lnTo>
                  <a:pt x="3930341" y="5551461"/>
                </a:lnTo>
                <a:lnTo>
                  <a:pt x="3930728" y="5581396"/>
                </a:lnTo>
                <a:cubicBezTo>
                  <a:pt x="3930633" y="5589361"/>
                  <a:pt x="3930415" y="5594286"/>
                  <a:pt x="3930415" y="5595734"/>
                </a:cubicBezTo>
                <a:cubicBezTo>
                  <a:pt x="3930415" y="5841362"/>
                  <a:pt x="3670884" y="5936368"/>
                  <a:pt x="3531849" y="5952590"/>
                </a:cubicBezTo>
                <a:lnTo>
                  <a:pt x="3527214" y="5952590"/>
                </a:lnTo>
                <a:lnTo>
                  <a:pt x="2732397" y="5959540"/>
                </a:lnTo>
                <a:cubicBezTo>
                  <a:pt x="2642026" y="5957224"/>
                  <a:pt x="2588728" y="5947955"/>
                  <a:pt x="2579459" y="5906245"/>
                </a:cubicBezTo>
                <a:cubicBezTo>
                  <a:pt x="2575984" y="5887707"/>
                  <a:pt x="2584095" y="5872066"/>
                  <a:pt x="2597129" y="5859320"/>
                </a:cubicBezTo>
                <a:lnTo>
                  <a:pt x="2603445" y="5855368"/>
                </a:lnTo>
                <a:lnTo>
                  <a:pt x="2607725" y="5850306"/>
                </a:lnTo>
                <a:lnTo>
                  <a:pt x="2644327" y="5829784"/>
                </a:lnTo>
                <a:lnTo>
                  <a:pt x="2644342" y="5829774"/>
                </a:lnTo>
                <a:lnTo>
                  <a:pt x="2648977" y="5827458"/>
                </a:lnTo>
                <a:lnTo>
                  <a:pt x="2838991" y="5804286"/>
                </a:lnTo>
                <a:lnTo>
                  <a:pt x="2924459" y="5760242"/>
                </a:lnTo>
                <a:lnTo>
                  <a:pt x="2939190" y="5750127"/>
                </a:lnTo>
                <a:lnTo>
                  <a:pt x="2928157" y="5758336"/>
                </a:lnTo>
                <a:lnTo>
                  <a:pt x="2933138" y="5755769"/>
                </a:lnTo>
                <a:lnTo>
                  <a:pt x="2945690" y="5745664"/>
                </a:lnTo>
                <a:lnTo>
                  <a:pt x="2939190" y="5750127"/>
                </a:lnTo>
                <a:lnTo>
                  <a:pt x="2951805" y="5740741"/>
                </a:lnTo>
                <a:lnTo>
                  <a:pt x="2991960" y="5708411"/>
                </a:lnTo>
                <a:lnTo>
                  <a:pt x="2999083" y="5701683"/>
                </a:lnTo>
                <a:lnTo>
                  <a:pt x="2995389" y="5705651"/>
                </a:lnTo>
                <a:lnTo>
                  <a:pt x="3002574" y="5699865"/>
                </a:lnTo>
                <a:lnTo>
                  <a:pt x="3007940" y="5693316"/>
                </a:lnTo>
                <a:lnTo>
                  <a:pt x="2999083" y="5701683"/>
                </a:lnTo>
                <a:lnTo>
                  <a:pt x="3015770" y="5683760"/>
                </a:lnTo>
                <a:lnTo>
                  <a:pt x="3043765" y="5649590"/>
                </a:lnTo>
                <a:lnTo>
                  <a:pt x="3058504" y="5626794"/>
                </a:lnTo>
                <a:lnTo>
                  <a:pt x="3076362" y="5593489"/>
                </a:lnTo>
                <a:lnTo>
                  <a:pt x="3085707" y="5572196"/>
                </a:lnTo>
                <a:lnTo>
                  <a:pt x="3079581" y="5587486"/>
                </a:lnTo>
                <a:lnTo>
                  <a:pt x="3082303" y="5582409"/>
                </a:lnTo>
                <a:lnTo>
                  <a:pt x="3085724" y="5572159"/>
                </a:lnTo>
                <a:lnTo>
                  <a:pt x="3085707" y="5572196"/>
                </a:lnTo>
                <a:lnTo>
                  <a:pt x="3085731" y="5572137"/>
                </a:lnTo>
                <a:lnTo>
                  <a:pt x="3094935" y="5544559"/>
                </a:lnTo>
                <a:lnTo>
                  <a:pt x="3107378" y="5488445"/>
                </a:lnTo>
                <a:lnTo>
                  <a:pt x="3106519" y="5493901"/>
                </a:lnTo>
                <a:lnTo>
                  <a:pt x="3108152" y="5484955"/>
                </a:lnTo>
                <a:lnTo>
                  <a:pt x="3107378" y="5488445"/>
                </a:lnTo>
                <a:lnTo>
                  <a:pt x="3108324" y="5482442"/>
                </a:lnTo>
                <a:lnTo>
                  <a:pt x="3110246" y="5454019"/>
                </a:lnTo>
                <a:cubicBezTo>
                  <a:pt x="3110364" y="5446379"/>
                  <a:pt x="3110110" y="5441636"/>
                  <a:pt x="3110110" y="5440477"/>
                </a:cubicBezTo>
                <a:lnTo>
                  <a:pt x="3110110" y="5438161"/>
                </a:lnTo>
                <a:lnTo>
                  <a:pt x="3110110" y="5435843"/>
                </a:lnTo>
                <a:cubicBezTo>
                  <a:pt x="3117060" y="5204118"/>
                  <a:pt x="2927046" y="4963125"/>
                  <a:pt x="2924730" y="4960809"/>
                </a:cubicBezTo>
                <a:lnTo>
                  <a:pt x="2922412" y="4958490"/>
                </a:lnTo>
                <a:cubicBezTo>
                  <a:pt x="2822771" y="4817139"/>
                  <a:pt x="2762523" y="4613222"/>
                  <a:pt x="2760204" y="4603953"/>
                </a:cubicBezTo>
                <a:lnTo>
                  <a:pt x="2722191" y="4445126"/>
                </a:lnTo>
                <a:lnTo>
                  <a:pt x="2698632" y="4468138"/>
                </a:lnTo>
                <a:cubicBezTo>
                  <a:pt x="2650567" y="4512048"/>
                  <a:pt x="2627756" y="4524104"/>
                  <a:pt x="2627756" y="4524104"/>
                </a:cubicBezTo>
                <a:cubicBezTo>
                  <a:pt x="2542017" y="4563498"/>
                  <a:pt x="2565190" y="4679360"/>
                  <a:pt x="2565190" y="4679360"/>
                </a:cubicBezTo>
                <a:cubicBezTo>
                  <a:pt x="2604584" y="4880959"/>
                  <a:pt x="2542017" y="4904132"/>
                  <a:pt x="2542017" y="4904132"/>
                </a:cubicBezTo>
                <a:cubicBezTo>
                  <a:pt x="2465549" y="4943526"/>
                  <a:pt x="2518845" y="5066339"/>
                  <a:pt x="2518845" y="5066339"/>
                </a:cubicBezTo>
                <a:cubicBezTo>
                  <a:pt x="2588362" y="5205376"/>
                  <a:pt x="2495672" y="5198423"/>
                  <a:pt x="2495672" y="5198423"/>
                </a:cubicBezTo>
                <a:lnTo>
                  <a:pt x="2442377" y="5237815"/>
                </a:lnTo>
                <a:lnTo>
                  <a:pt x="2402982" y="5400022"/>
                </a:lnTo>
                <a:lnTo>
                  <a:pt x="2270901" y="5439417"/>
                </a:lnTo>
                <a:lnTo>
                  <a:pt x="2148085" y="5492712"/>
                </a:lnTo>
                <a:cubicBezTo>
                  <a:pt x="2016004" y="5654919"/>
                  <a:pt x="1969659" y="5631747"/>
                  <a:pt x="1969659" y="5631747"/>
                </a:cubicBezTo>
                <a:cubicBezTo>
                  <a:pt x="1916361" y="5715170"/>
                  <a:pt x="1730981" y="5800907"/>
                  <a:pt x="1730981" y="5800907"/>
                </a:cubicBezTo>
                <a:cubicBezTo>
                  <a:pt x="1422789" y="5932989"/>
                  <a:pt x="827256" y="5893597"/>
                  <a:pt x="827256" y="5893597"/>
                </a:cubicBezTo>
                <a:cubicBezTo>
                  <a:pt x="287339" y="5777734"/>
                  <a:pt x="340634" y="5274893"/>
                  <a:pt x="340634" y="5274893"/>
                </a:cubicBezTo>
                <a:lnTo>
                  <a:pt x="148304" y="5298066"/>
                </a:lnTo>
                <a:cubicBezTo>
                  <a:pt x="139035" y="5075608"/>
                  <a:pt x="62564" y="4850836"/>
                  <a:pt x="62564" y="4850836"/>
                </a:cubicBezTo>
                <a:cubicBezTo>
                  <a:pt x="139035" y="4741925"/>
                  <a:pt x="139035" y="4341042"/>
                  <a:pt x="139035" y="4341042"/>
                </a:cubicBezTo>
                <a:cubicBezTo>
                  <a:pt x="46345" y="4371165"/>
                  <a:pt x="6951" y="4579717"/>
                  <a:pt x="6951" y="4579717"/>
                </a:cubicBezTo>
                <a:cubicBezTo>
                  <a:pt x="-9269" y="4440683"/>
                  <a:pt x="122813" y="4109318"/>
                  <a:pt x="122813" y="4109318"/>
                </a:cubicBezTo>
                <a:cubicBezTo>
                  <a:pt x="62564" y="4257622"/>
                  <a:pt x="0" y="4287745"/>
                  <a:pt x="0" y="4287745"/>
                </a:cubicBezTo>
                <a:cubicBezTo>
                  <a:pt x="99641" y="4000406"/>
                  <a:pt x="76468" y="3738559"/>
                  <a:pt x="76468" y="3738559"/>
                </a:cubicBezTo>
                <a:cubicBezTo>
                  <a:pt x="62564" y="3536957"/>
                  <a:pt x="139035" y="3390972"/>
                  <a:pt x="139035" y="3390972"/>
                </a:cubicBezTo>
                <a:cubicBezTo>
                  <a:pt x="92690" y="3400241"/>
                  <a:pt x="23173" y="3499881"/>
                  <a:pt x="23173" y="3499881"/>
                </a:cubicBezTo>
                <a:cubicBezTo>
                  <a:pt x="69518" y="3159247"/>
                  <a:pt x="308193" y="2811661"/>
                  <a:pt x="308193" y="2811661"/>
                </a:cubicBezTo>
                <a:cubicBezTo>
                  <a:pt x="252579" y="2811661"/>
                  <a:pt x="220137" y="2827880"/>
                  <a:pt x="203918" y="2839468"/>
                </a:cubicBezTo>
                <a:lnTo>
                  <a:pt x="495891" y="2582252"/>
                </a:lnTo>
                <a:cubicBezTo>
                  <a:pt x="665048" y="2433949"/>
                  <a:pt x="780911" y="2102584"/>
                  <a:pt x="780911" y="2102584"/>
                </a:cubicBezTo>
                <a:cubicBezTo>
                  <a:pt x="880553" y="1847687"/>
                  <a:pt x="1035808" y="1646085"/>
                  <a:pt x="1035808" y="1646085"/>
                </a:cubicBezTo>
                <a:cubicBezTo>
                  <a:pt x="1290705" y="1305452"/>
                  <a:pt x="1622072" y="1235934"/>
                  <a:pt x="1622072" y="1235934"/>
                </a:cubicBezTo>
                <a:cubicBezTo>
                  <a:pt x="2022954" y="1106168"/>
                  <a:pt x="2039176" y="974084"/>
                  <a:pt x="2039176" y="974084"/>
                </a:cubicBezTo>
                <a:cubicBezTo>
                  <a:pt x="2445418" y="18221"/>
                  <a:pt x="2986079" y="-788"/>
                  <a:pt x="3052075" y="57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Freeform: Shape 8">
            <a:extLst>
              <a:ext uri="{FF2B5EF4-FFF2-40B4-BE49-F238E27FC236}">
                <a16:creationId xmlns:a16="http://schemas.microsoft.com/office/drawing/2014/main" id="{191D611D-C3B2-4C58-878D-5AC2D7575591}"/>
              </a:ext>
            </a:extLst>
          </p:cNvPr>
          <p:cNvSpPr/>
          <p:nvPr/>
        </p:nvSpPr>
        <p:spPr>
          <a:xfrm>
            <a:off x="2337312" y="3415880"/>
            <a:ext cx="46345" cy="46345"/>
          </a:xfrm>
          <a:custGeom>
            <a:avLst/>
            <a:gdLst>
              <a:gd name="connsiteX0" fmla="*/ 7144 w 19050"/>
              <a:gd name="connsiteY0" fmla="*/ 11906 h 19050"/>
              <a:gd name="connsiteX1" fmla="*/ 11906 w 19050"/>
              <a:gd name="connsiteY1" fmla="*/ 7144 h 19050"/>
              <a:gd name="connsiteX2" fmla="*/ 7144 w 19050"/>
              <a:gd name="connsiteY2" fmla="*/ 11906 h 19050"/>
            </a:gdLst>
            <a:ahLst/>
            <a:cxnLst>
              <a:cxn ang="0">
                <a:pos x="connsiteX0" y="connsiteY0"/>
              </a:cxn>
              <a:cxn ang="0">
                <a:pos x="connsiteX1" y="connsiteY1"/>
              </a:cxn>
              <a:cxn ang="0">
                <a:pos x="connsiteX2" y="connsiteY2"/>
              </a:cxn>
            </a:cxnLst>
            <a:rect l="l" t="t" r="r" b="b"/>
            <a:pathLst>
              <a:path w="19050" h="19050">
                <a:moveTo>
                  <a:pt x="7144" y="11906"/>
                </a:moveTo>
                <a:lnTo>
                  <a:pt x="11906" y="7144"/>
                </a:lnTo>
                <a:cubicBezTo>
                  <a:pt x="9049" y="10001"/>
                  <a:pt x="7144" y="11906"/>
                  <a:pt x="7144" y="11906"/>
                </a:cubicBezTo>
                <a:close/>
              </a:path>
            </a:pathLst>
          </a:custGeom>
          <a:solidFill>
            <a:srgbClr val="A3807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9180865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 And Send To Back</a:t>
            </a:r>
            <a:endParaRPr lang="ko-KR" altLang="en-US"/>
          </a:p>
        </p:txBody>
      </p:sp>
    </p:spTree>
    <p:extLst>
      <p:ext uri="{BB962C8B-B14F-4D97-AF65-F5344CB8AC3E}">
        <p14:creationId xmlns:p14="http://schemas.microsoft.com/office/powerpoint/2010/main" val="53293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a:t>Place Your Picture Here</a:t>
            </a:r>
            <a:endParaRPr lang="ko-KR" altLang="en-US"/>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90" r:id="rId8"/>
    <p:sldLayoutId id="2147483680" r:id="rId9"/>
    <p:sldLayoutId id="2147483691" r:id="rId10"/>
    <p:sldLayoutId id="2147483682" r:id="rId11"/>
    <p:sldLayoutId id="2147483692" r:id="rId12"/>
    <p:sldLayoutId id="2147483684" r:id="rId13"/>
    <p:sldLayoutId id="2147483693" r:id="rId14"/>
    <p:sldLayoutId id="2147483694" r:id="rId15"/>
    <p:sldLayoutId id="2147483695" r:id="rId16"/>
    <p:sldLayoutId id="2147483687" r:id="rId17"/>
    <p:sldLayoutId id="2147483688" r:id="rId18"/>
    <p:sldLayoutId id="2147483671" r:id="rId19"/>
    <p:sldLayoutId id="21474836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7636041" y="2080266"/>
            <a:ext cx="4384801" cy="1754326"/>
          </a:xfrm>
          <a:prstGeom prst="rect">
            <a:avLst/>
          </a:prstGeom>
          <a:noFill/>
        </p:spPr>
        <p:txBody>
          <a:bodyPr wrap="square" rtlCol="0" anchor="ctr">
            <a:spAutoFit/>
          </a:bodyPr>
          <a:lstStyle/>
          <a:p>
            <a:pPr algn="r"/>
            <a:r>
              <a:rPr lang="en-US" sz="5400">
                <a:solidFill>
                  <a:schemeClr val="bg1"/>
                </a:solidFill>
                <a:latin typeface="+mj-lt"/>
              </a:rPr>
              <a:t>Judging a Book</a:t>
            </a:r>
          </a:p>
          <a:p>
            <a:pPr algn="r"/>
            <a:r>
              <a:rPr lang="en-US" sz="5400">
                <a:solidFill>
                  <a:schemeClr val="accent1"/>
                </a:solidFill>
                <a:latin typeface="+mj-lt"/>
              </a:rPr>
              <a:t>By Its Plugins: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8642456" y="3779824"/>
            <a:ext cx="2673895" cy="661720"/>
          </a:xfrm>
          <a:prstGeom prst="rect">
            <a:avLst/>
          </a:prstGeom>
          <a:noFill/>
        </p:spPr>
        <p:txBody>
          <a:bodyPr wrap="square" lIns="91440" tIns="45720" rIns="91440" bIns="45720" rtlCol="0" anchor="ctr">
            <a:spAutoFit/>
          </a:bodyPr>
          <a:lstStyle/>
          <a:p>
            <a:pPr algn="ctr"/>
            <a:r>
              <a:rPr lang="en-US" altLang="ko-KR" sz="1850" b="1">
                <a:solidFill>
                  <a:schemeClr val="bg1"/>
                </a:solidFill>
                <a:ea typeface="맑은 고딕"/>
                <a:cs typeface="Arial"/>
              </a:rPr>
              <a:t>A Static-Analysis Security Evaluation of</a:t>
            </a:r>
            <a:r>
              <a:rPr lang="en-US" altLang="ko-KR" sz="1850">
                <a:solidFill>
                  <a:schemeClr val="bg1"/>
                </a:solidFill>
                <a:ea typeface="맑은 고딕"/>
                <a:cs typeface="Arial"/>
              </a:rPr>
              <a:t> </a:t>
            </a:r>
            <a:r>
              <a:rPr lang="en-US" altLang="ko-KR" sz="1850" b="1">
                <a:solidFill>
                  <a:schemeClr val="bg1"/>
                </a:solidFill>
                <a:ea typeface="맑은 고딕"/>
                <a:cs typeface="Arial"/>
              </a:rPr>
              <a:t>Calibre</a:t>
            </a:r>
            <a:endParaRPr lang="ko-KR" altLang="en-US" sz="1850" b="1">
              <a:solidFill>
                <a:schemeClr val="bg1"/>
              </a:solidFill>
              <a:ea typeface="맑은 고딕"/>
              <a:cs typeface="Arial"/>
            </a:endParaRPr>
          </a:p>
        </p:txBody>
      </p:sp>
      <p:sp>
        <p:nvSpPr>
          <p:cNvPr id="4" name="TextBox 3">
            <a:extLst>
              <a:ext uri="{FF2B5EF4-FFF2-40B4-BE49-F238E27FC236}">
                <a16:creationId xmlns:a16="http://schemas.microsoft.com/office/drawing/2014/main" id="{C7076CA9-727B-97E3-141E-DF6A7B649901}"/>
              </a:ext>
            </a:extLst>
          </p:cNvPr>
          <p:cNvSpPr txBox="1"/>
          <p:nvPr/>
        </p:nvSpPr>
        <p:spPr>
          <a:xfrm>
            <a:off x="8230902" y="5020899"/>
            <a:ext cx="3364012" cy="707886"/>
          </a:xfrm>
          <a:prstGeom prst="rect">
            <a:avLst/>
          </a:prstGeom>
          <a:noFill/>
        </p:spPr>
        <p:txBody>
          <a:bodyPr wrap="square" rtlCol="0" anchor="ctr">
            <a:spAutoFit/>
          </a:bodyPr>
          <a:lstStyle/>
          <a:p>
            <a:r>
              <a:rPr lang="en-US" altLang="ko-KR" sz="4000" b="1">
                <a:solidFill>
                  <a:schemeClr val="accent1"/>
                </a:solidFill>
                <a:latin typeface="+mj-lt"/>
                <a:cs typeface="Arial" pitchFamily="34" charset="0"/>
              </a:rPr>
              <a:t>Collin</a:t>
            </a:r>
            <a:r>
              <a:rPr lang="en-US" altLang="ko-KR" sz="4000" b="1">
                <a:solidFill>
                  <a:schemeClr val="bg1"/>
                </a:solidFill>
                <a:latin typeface="+mj-lt"/>
                <a:cs typeface="Arial" pitchFamily="34" charset="0"/>
              </a:rPr>
              <a:t>Hatcher</a:t>
            </a:r>
            <a:endParaRPr lang="ko-KR" altLang="en-US" sz="4000" b="1">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398E3C7B-6563-1845-1FEB-E5BED7B68AC9}"/>
              </a:ext>
            </a:extLst>
          </p:cNvPr>
          <p:cNvSpPr txBox="1"/>
          <p:nvPr/>
        </p:nvSpPr>
        <p:spPr>
          <a:xfrm>
            <a:off x="8105066" y="5560051"/>
            <a:ext cx="3585098" cy="830997"/>
          </a:xfrm>
          <a:prstGeom prst="rect">
            <a:avLst/>
          </a:prstGeom>
          <a:noFill/>
        </p:spPr>
        <p:txBody>
          <a:bodyPr wrap="square" lIns="91440" tIns="45720" rIns="91440" bIns="45720" rtlCol="0" anchor="ctr">
            <a:spAutoFit/>
          </a:bodyPr>
          <a:lstStyle/>
          <a:p>
            <a:r>
              <a:rPr lang="en-US" altLang="ko-KR" sz="4000" b="1">
                <a:solidFill>
                  <a:schemeClr val="accent1"/>
                </a:solidFill>
                <a:latin typeface="+mj-lt"/>
                <a:ea typeface="맑은 고딕"/>
                <a:cs typeface="Arial"/>
              </a:rPr>
              <a:t>Kevin</a:t>
            </a:r>
            <a:r>
              <a:rPr lang="en-US" altLang="ko-KR" sz="4800">
                <a:solidFill>
                  <a:schemeClr val="bg1"/>
                </a:solidFill>
                <a:latin typeface="+mj-lt"/>
                <a:ea typeface="맑은 고딕"/>
                <a:cs typeface="Arial"/>
              </a:rPr>
              <a:t> </a:t>
            </a:r>
            <a:r>
              <a:rPr lang="en-US" altLang="ko-KR" sz="4000" b="1">
                <a:solidFill>
                  <a:schemeClr val="bg1"/>
                </a:solidFill>
                <a:latin typeface="+mj-lt"/>
                <a:ea typeface="맑은 고딕"/>
                <a:cs typeface="Arial"/>
              </a:rPr>
              <a:t>Rodriguez</a:t>
            </a:r>
            <a:endParaRPr lang="ko-KR" altLang="en-US" sz="4000" b="1">
              <a:solidFill>
                <a:schemeClr val="bg1"/>
              </a:solidFill>
              <a:latin typeface="+mj-lt"/>
              <a:ea typeface="맑은 고딕"/>
              <a:cs typeface="Arial"/>
            </a:endParaRPr>
          </a:p>
        </p:txBody>
      </p:sp>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82B79-4BBE-57FF-C060-7AA0C1C3E2ED}"/>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68090BC1-E4A4-3B48-909F-C7CDFB0ABC9D}"/>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DA0C126E-B5DD-1CA4-E383-DE6A5C229568}"/>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a:solidFill>
                    <a:schemeClr val="bg1"/>
                  </a:solidFill>
                  <a:cs typeface="Arial" pitchFamily="34" charset="0"/>
                </a:rPr>
                <a:t>THANK YOU</a:t>
              </a:r>
              <a:endParaRPr lang="ko-KR" altLang="en-US" sz="6000">
                <a:solidFill>
                  <a:schemeClr val="bg1"/>
                </a:solidFill>
                <a:cs typeface="Arial" pitchFamily="34" charset="0"/>
              </a:endParaRPr>
            </a:p>
          </p:txBody>
        </p:sp>
        <p:sp>
          <p:nvSpPr>
            <p:cNvPr id="3" name="TextBox 2">
              <a:extLst>
                <a:ext uri="{FF2B5EF4-FFF2-40B4-BE49-F238E27FC236}">
                  <a16:creationId xmlns:a16="http://schemas.microsoft.com/office/drawing/2014/main" id="{97027CD8-49BB-BE56-602D-DBF3E126AA83}"/>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a:solidFill>
                  <a:schemeClr val="bg1"/>
                </a:solidFill>
                <a:cs typeface="Arial" pitchFamily="34" charset="0"/>
              </a:endParaRPr>
            </a:p>
          </p:txBody>
        </p:sp>
      </p:grpSp>
      <p:sp>
        <p:nvSpPr>
          <p:cNvPr id="4" name="Rectangle 3">
            <a:extLst>
              <a:ext uri="{FF2B5EF4-FFF2-40B4-BE49-F238E27FC236}">
                <a16:creationId xmlns:a16="http://schemas.microsoft.com/office/drawing/2014/main" id="{934E1173-D734-2774-2E3C-0A094B858808}"/>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9561DFA-D031-98C1-2221-588564DFA03B}"/>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48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A02ACA7-B6C9-B693-8C30-4CF698AF8A06}"/>
              </a:ext>
            </a:extLst>
          </p:cNvPr>
          <p:cNvGrpSpPr/>
          <p:nvPr/>
        </p:nvGrpSpPr>
        <p:grpSpPr>
          <a:xfrm>
            <a:off x="7829190" y="520042"/>
            <a:ext cx="3630284" cy="3202260"/>
            <a:chOff x="3667418" y="794257"/>
            <a:chExt cx="1991488" cy="2797053"/>
          </a:xfrm>
        </p:grpSpPr>
        <p:sp>
          <p:nvSpPr>
            <p:cNvPr id="6" name="TextBox 5">
              <a:extLst>
                <a:ext uri="{FF2B5EF4-FFF2-40B4-BE49-F238E27FC236}">
                  <a16:creationId xmlns:a16="http://schemas.microsoft.com/office/drawing/2014/main" id="{B7B5C0A7-CDCC-7302-7626-D72767BA52A8}"/>
                </a:ext>
              </a:extLst>
            </p:cNvPr>
            <p:cNvSpPr txBox="1"/>
            <p:nvPr/>
          </p:nvSpPr>
          <p:spPr>
            <a:xfrm>
              <a:off x="3683192" y="794257"/>
              <a:ext cx="1975714" cy="349481"/>
            </a:xfrm>
            <a:prstGeom prst="rect">
              <a:avLst/>
            </a:prstGeom>
            <a:noFill/>
          </p:spPr>
          <p:txBody>
            <a:bodyPr wrap="square" rtlCol="0">
              <a:spAutoFit/>
            </a:bodyPr>
            <a:lstStyle/>
            <a:p>
              <a:pPr algn="ctr"/>
              <a:r>
                <a:rPr lang="en-US" altLang="ko-KR" sz="2000" b="1">
                  <a:solidFill>
                    <a:schemeClr val="accent1"/>
                  </a:solidFill>
                  <a:cs typeface="Arial" pitchFamily="34" charset="0"/>
                </a:rPr>
                <a:t>Project Overview</a:t>
              </a:r>
              <a:endParaRPr lang="ko-KR" altLang="en-US" sz="2000" b="1">
                <a:solidFill>
                  <a:schemeClr val="accent1"/>
                </a:solidFill>
                <a:cs typeface="Arial" pitchFamily="34" charset="0"/>
              </a:endParaRPr>
            </a:p>
          </p:txBody>
        </p:sp>
        <p:sp>
          <p:nvSpPr>
            <p:cNvPr id="7" name="TextBox 6">
              <a:extLst>
                <a:ext uri="{FF2B5EF4-FFF2-40B4-BE49-F238E27FC236}">
                  <a16:creationId xmlns:a16="http://schemas.microsoft.com/office/drawing/2014/main" id="{1D0094AF-4447-ABD7-D4E4-854AEF24158F}"/>
                </a:ext>
              </a:extLst>
            </p:cNvPr>
            <p:cNvSpPr txBox="1"/>
            <p:nvPr/>
          </p:nvSpPr>
          <p:spPr>
            <a:xfrm>
              <a:off x="3667418" y="1118063"/>
              <a:ext cx="1975714" cy="2473247"/>
            </a:xfrm>
            <a:prstGeom prst="rect">
              <a:avLst/>
            </a:prstGeom>
            <a:noFill/>
          </p:spPr>
          <p:txBody>
            <a:bodyPr wrap="square" rtlCol="0">
              <a:spAutoFit/>
            </a:bodyPr>
            <a:lstStyle/>
            <a:p>
              <a:pPr algn="ctr"/>
              <a:r>
                <a:rPr lang="en-US" altLang="ko-KR" sz="1400" b="1">
                  <a:solidFill>
                    <a:schemeClr val="bg1"/>
                  </a:solidFill>
                  <a:cs typeface="Arial" pitchFamily="34" charset="0"/>
                </a:rPr>
                <a:t>Scope: </a:t>
              </a:r>
              <a:r>
                <a:rPr lang="en-US" altLang="ko-KR" sz="1400">
                  <a:solidFill>
                    <a:schemeClr val="bg1"/>
                  </a:solidFill>
                  <a:cs typeface="Arial" pitchFamily="34" charset="0"/>
                </a:rPr>
                <a:t>Provide a comprehensive security assessment of Calibre’s plugin architecture.</a:t>
              </a:r>
            </a:p>
            <a:p>
              <a:pPr algn="ctr"/>
              <a:endParaRPr lang="en-US" altLang="ko-KR" sz="1400">
                <a:solidFill>
                  <a:schemeClr val="bg1"/>
                </a:solidFill>
                <a:cs typeface="Arial" pitchFamily="34" charset="0"/>
              </a:endParaRPr>
            </a:p>
            <a:p>
              <a:pPr algn="ctr"/>
              <a:r>
                <a:rPr lang="en-US" altLang="ko-KR" sz="1400" b="1">
                  <a:solidFill>
                    <a:schemeClr val="bg1"/>
                  </a:solidFill>
                  <a:cs typeface="Arial" pitchFamily="34" charset="0"/>
                </a:rPr>
                <a:t>Goals:</a:t>
              </a:r>
              <a:r>
                <a:rPr lang="en-US" altLang="ko-KR" sz="1400">
                  <a:solidFill>
                    <a:schemeClr val="bg1"/>
                  </a:solidFill>
                  <a:cs typeface="Arial" pitchFamily="34" charset="0"/>
                </a:rPr>
                <a:t> Identify potential plugin vulnerabilities using formal threat modeling and static analysis.</a:t>
              </a:r>
            </a:p>
            <a:p>
              <a:pPr algn="ctr"/>
              <a:endParaRPr lang="en-US" altLang="ko-KR" sz="1400" b="1">
                <a:solidFill>
                  <a:schemeClr val="bg1"/>
                </a:solidFill>
                <a:cs typeface="Arial" pitchFamily="34" charset="0"/>
              </a:endParaRPr>
            </a:p>
            <a:p>
              <a:pPr algn="ctr"/>
              <a:r>
                <a:rPr lang="en-US" altLang="ko-KR" sz="1400" b="1">
                  <a:solidFill>
                    <a:schemeClr val="bg1"/>
                  </a:solidFill>
                  <a:cs typeface="Arial" pitchFamily="34" charset="0"/>
                </a:rPr>
                <a:t>Outcome: </a:t>
              </a:r>
              <a:r>
                <a:rPr lang="en-US" altLang="ko-KR" sz="1400">
                  <a:solidFill>
                    <a:schemeClr val="bg1"/>
                  </a:solidFill>
                  <a:cs typeface="Arial" pitchFamily="34" charset="0"/>
                </a:rPr>
                <a:t>Provide an evidence-based report and security recommendations to improve Calibre’s security and protect user data.</a:t>
              </a:r>
            </a:p>
            <a:p>
              <a:pPr algn="ctr"/>
              <a:endParaRPr lang="en-US" altLang="ko-KR" sz="1200">
                <a:solidFill>
                  <a:schemeClr val="bg1"/>
                </a:solidFill>
                <a:cs typeface="Arial" pitchFamily="34" charset="0"/>
              </a:endParaRPr>
            </a:p>
            <a:p>
              <a:pPr algn="ctr"/>
              <a:endParaRPr lang="ko-KR" altLang="en-US" sz="1200">
                <a:solidFill>
                  <a:schemeClr val="bg1"/>
                </a:solidFill>
                <a:cs typeface="Arial" pitchFamily="34" charset="0"/>
              </a:endParaRPr>
            </a:p>
          </p:txBody>
        </p:sp>
      </p:grpSp>
      <p:sp>
        <p:nvSpPr>
          <p:cNvPr id="10" name="Rounded Rectangle 25">
            <a:extLst>
              <a:ext uri="{FF2B5EF4-FFF2-40B4-BE49-F238E27FC236}">
                <a16:creationId xmlns:a16="http://schemas.microsoft.com/office/drawing/2014/main" id="{7D48A62D-3B18-37F5-0746-57FE380F83DA}"/>
              </a:ext>
            </a:extLst>
          </p:cNvPr>
          <p:cNvSpPr/>
          <p:nvPr/>
        </p:nvSpPr>
        <p:spPr>
          <a:xfrm>
            <a:off x="7299158" y="196515"/>
            <a:ext cx="4604084" cy="6464969"/>
          </a:xfrm>
          <a:prstGeom prst="roundRect">
            <a:avLst>
              <a:gd name="adj" fmla="val 5126"/>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11" name="Group 10">
            <a:extLst>
              <a:ext uri="{FF2B5EF4-FFF2-40B4-BE49-F238E27FC236}">
                <a16:creationId xmlns:a16="http://schemas.microsoft.com/office/drawing/2014/main" id="{ACBF409B-FD9C-270A-F750-371C3AB011D6}"/>
              </a:ext>
            </a:extLst>
          </p:cNvPr>
          <p:cNvGrpSpPr/>
          <p:nvPr/>
        </p:nvGrpSpPr>
        <p:grpSpPr>
          <a:xfrm>
            <a:off x="7800435" y="3639136"/>
            <a:ext cx="3601529" cy="2830903"/>
            <a:chOff x="3651644" y="919838"/>
            <a:chExt cx="1975714" cy="2472687"/>
          </a:xfrm>
        </p:grpSpPr>
        <p:sp>
          <p:nvSpPr>
            <p:cNvPr id="12" name="TextBox 11">
              <a:extLst>
                <a:ext uri="{FF2B5EF4-FFF2-40B4-BE49-F238E27FC236}">
                  <a16:creationId xmlns:a16="http://schemas.microsoft.com/office/drawing/2014/main" id="{1646F19D-237C-B9D4-6171-5B8108FD3A55}"/>
                </a:ext>
              </a:extLst>
            </p:cNvPr>
            <p:cNvSpPr txBox="1"/>
            <p:nvPr/>
          </p:nvSpPr>
          <p:spPr>
            <a:xfrm>
              <a:off x="3651644" y="919838"/>
              <a:ext cx="1975714" cy="349481"/>
            </a:xfrm>
            <a:prstGeom prst="rect">
              <a:avLst/>
            </a:prstGeom>
            <a:noFill/>
          </p:spPr>
          <p:txBody>
            <a:bodyPr wrap="square" rtlCol="0">
              <a:spAutoFit/>
            </a:bodyPr>
            <a:lstStyle/>
            <a:p>
              <a:pPr algn="ctr"/>
              <a:r>
                <a:rPr lang="en-US" altLang="ko-KR" sz="2000" b="1">
                  <a:solidFill>
                    <a:schemeClr val="accent1"/>
                  </a:solidFill>
                  <a:cs typeface="Arial" pitchFamily="34" charset="0"/>
                </a:rPr>
                <a:t>About Calibre</a:t>
              </a:r>
              <a:endParaRPr lang="ko-KR" altLang="en-US" sz="2000" b="1">
                <a:solidFill>
                  <a:schemeClr val="accent1"/>
                </a:solidFill>
                <a:cs typeface="Arial" pitchFamily="34" charset="0"/>
              </a:endParaRPr>
            </a:p>
          </p:txBody>
        </p:sp>
        <p:sp>
          <p:nvSpPr>
            <p:cNvPr id="13" name="TextBox 12">
              <a:extLst>
                <a:ext uri="{FF2B5EF4-FFF2-40B4-BE49-F238E27FC236}">
                  <a16:creationId xmlns:a16="http://schemas.microsoft.com/office/drawing/2014/main" id="{33834E5B-9B0D-0C04-4B37-EB271081A442}"/>
                </a:ext>
              </a:extLst>
            </p:cNvPr>
            <p:cNvSpPr txBox="1"/>
            <p:nvPr/>
          </p:nvSpPr>
          <p:spPr>
            <a:xfrm>
              <a:off x="3651644" y="1268759"/>
              <a:ext cx="1975714" cy="2123766"/>
            </a:xfrm>
            <a:prstGeom prst="rect">
              <a:avLst/>
            </a:prstGeom>
            <a:noFill/>
          </p:spPr>
          <p:txBody>
            <a:bodyPr wrap="square" rtlCol="0">
              <a:spAutoFit/>
            </a:bodyPr>
            <a:lstStyle/>
            <a:p>
              <a:pPr algn="ctr"/>
              <a:r>
                <a:rPr lang="en-US" altLang="ko-KR" sz="1400" b="1">
                  <a:solidFill>
                    <a:schemeClr val="bg1"/>
                  </a:solidFill>
                  <a:cs typeface="Arial" pitchFamily="34" charset="0"/>
                </a:rPr>
                <a:t>What is it:</a:t>
              </a:r>
              <a:r>
                <a:rPr lang="en-US" altLang="ko-KR" sz="1400">
                  <a:solidFill>
                    <a:schemeClr val="bg1"/>
                  </a:solidFill>
                  <a:cs typeface="Arial" pitchFamily="34" charset="0"/>
                </a:rPr>
                <a:t> Popular cross-platform e-book manager.</a:t>
              </a:r>
            </a:p>
            <a:p>
              <a:pPr algn="ctr"/>
              <a:endParaRPr lang="en-US" altLang="ko-KR" sz="1400">
                <a:solidFill>
                  <a:schemeClr val="bg1"/>
                </a:solidFill>
                <a:cs typeface="Arial" pitchFamily="34" charset="0"/>
              </a:endParaRPr>
            </a:p>
            <a:p>
              <a:pPr algn="ctr"/>
              <a:r>
                <a:rPr lang="en-US" altLang="ko-KR" sz="1400" b="1">
                  <a:solidFill>
                    <a:schemeClr val="bg1"/>
                  </a:solidFill>
                  <a:cs typeface="Arial" pitchFamily="34" charset="0"/>
                </a:rPr>
                <a:t>Plugin System:</a:t>
              </a:r>
              <a:r>
                <a:rPr lang="en-US" altLang="ko-KR" sz="1400">
                  <a:solidFill>
                    <a:schemeClr val="bg1"/>
                  </a:solidFill>
                  <a:cs typeface="Arial" pitchFamily="34" charset="0"/>
                </a:rPr>
                <a:t> Supports user-installed plugins to extend functionality.</a:t>
              </a:r>
            </a:p>
            <a:p>
              <a:pPr algn="ctr"/>
              <a:endParaRPr lang="en-US" altLang="ko-KR" sz="1400" b="1">
                <a:solidFill>
                  <a:schemeClr val="bg1"/>
                </a:solidFill>
                <a:cs typeface="Arial" pitchFamily="34" charset="0"/>
              </a:endParaRPr>
            </a:p>
            <a:p>
              <a:pPr algn="ctr"/>
              <a:r>
                <a:rPr lang="en-US" altLang="ko-KR" sz="1400" b="1">
                  <a:solidFill>
                    <a:schemeClr val="bg1"/>
                  </a:solidFill>
                  <a:cs typeface="Arial" pitchFamily="34" charset="0"/>
                </a:rPr>
                <a:t>Why Calibre?: </a:t>
              </a:r>
              <a:r>
                <a:rPr lang="en-US" altLang="ko-KR" sz="1400">
                  <a:solidFill>
                    <a:schemeClr val="bg1"/>
                  </a:solidFill>
                  <a:cs typeface="Arial" pitchFamily="34" charset="0"/>
                </a:rPr>
                <a:t>Widely used tool with a large user base. The plugin architecture is a prime candidate for uncovering potential security vulnerabilities. </a:t>
              </a:r>
            </a:p>
            <a:p>
              <a:pPr algn="ctr"/>
              <a:endParaRPr lang="ko-KR" altLang="en-US" sz="1200">
                <a:solidFill>
                  <a:schemeClr val="bg1"/>
                </a:solidFill>
                <a:cs typeface="Arial" pitchFamily="34" charset="0"/>
              </a:endParaRPr>
            </a:p>
          </p:txBody>
        </p:sp>
      </p:grpSp>
    </p:spTree>
    <p:extLst>
      <p:ext uri="{BB962C8B-B14F-4D97-AF65-F5344CB8AC3E}">
        <p14:creationId xmlns:p14="http://schemas.microsoft.com/office/powerpoint/2010/main" val="201111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7725F-CFBB-0CD3-2F89-4EC054806DA0}"/>
            </a:ext>
          </a:extLst>
        </p:cNvPr>
        <p:cNvGrpSpPr/>
        <p:nvPr/>
      </p:nvGrpSpPr>
      <p:grpSpPr>
        <a:xfrm>
          <a:off x="0" y="0"/>
          <a:ext cx="0" cy="0"/>
          <a:chOff x="0" y="0"/>
          <a:chExt cx="0" cy="0"/>
        </a:xfrm>
      </p:grpSpPr>
      <p:pic>
        <p:nvPicPr>
          <p:cNvPr id="25" name="Picture Placeholder 24" descr="A screenshot of a computer&#10;&#10;AI-generated content may be incorrect.">
            <a:extLst>
              <a:ext uri="{FF2B5EF4-FFF2-40B4-BE49-F238E27FC236}">
                <a16:creationId xmlns:a16="http://schemas.microsoft.com/office/drawing/2014/main" id="{42F6F75D-C32A-C3EF-6992-7C6E8795F8A5}"/>
              </a:ext>
            </a:extLst>
          </p:cNvPr>
          <p:cNvPicPr>
            <a:picLocks noGrp="1" noChangeAspect="1"/>
          </p:cNvPicPr>
          <p:nvPr>
            <p:ph type="pic" sz="quarter" idx="65"/>
          </p:nvPr>
        </p:nvPicPr>
        <p:blipFill>
          <a:blip r:embed="rId2">
            <a:extLst>
              <a:ext uri="{28A0092B-C50C-407E-A947-70E740481C1C}">
                <a14:useLocalDpi xmlns:a14="http://schemas.microsoft.com/office/drawing/2010/main" val="0"/>
              </a:ext>
            </a:extLst>
          </a:blip>
          <a:srcRect l="5672" r="5672"/>
          <a:stretch>
            <a:fillRect/>
          </a:stretch>
        </p:blipFill>
        <p:spPr/>
      </p:pic>
      <p:sp>
        <p:nvSpPr>
          <p:cNvPr id="2" name="Oval 91">
            <a:extLst>
              <a:ext uri="{FF2B5EF4-FFF2-40B4-BE49-F238E27FC236}">
                <a16:creationId xmlns:a16="http://schemas.microsoft.com/office/drawing/2014/main" id="{C66601D2-B189-7F24-6815-6CD59D635EA1}"/>
              </a:ext>
            </a:extLst>
          </p:cNvPr>
          <p:cNvSpPr/>
          <p:nvPr/>
        </p:nvSpPr>
        <p:spPr>
          <a:xfrm flipH="1">
            <a:off x="6089034" y="1559422"/>
            <a:ext cx="563020" cy="5630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94">
            <a:extLst>
              <a:ext uri="{FF2B5EF4-FFF2-40B4-BE49-F238E27FC236}">
                <a16:creationId xmlns:a16="http://schemas.microsoft.com/office/drawing/2014/main" id="{5333CCB7-B7D2-0E23-9437-B32A91D27901}"/>
              </a:ext>
            </a:extLst>
          </p:cNvPr>
          <p:cNvSpPr/>
          <p:nvPr/>
        </p:nvSpPr>
        <p:spPr>
          <a:xfrm flipH="1">
            <a:off x="6823735" y="2538685"/>
            <a:ext cx="563020" cy="5630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oup 124">
            <a:extLst>
              <a:ext uri="{FF2B5EF4-FFF2-40B4-BE49-F238E27FC236}">
                <a16:creationId xmlns:a16="http://schemas.microsoft.com/office/drawing/2014/main" id="{4616C774-F606-D74E-FD4B-765A2C44A62C}"/>
              </a:ext>
            </a:extLst>
          </p:cNvPr>
          <p:cNvGrpSpPr/>
          <p:nvPr/>
        </p:nvGrpSpPr>
        <p:grpSpPr>
          <a:xfrm flipH="1">
            <a:off x="6819352" y="1509180"/>
            <a:ext cx="2983092" cy="657346"/>
            <a:chOff x="4965551" y="1783849"/>
            <a:chExt cx="1780587" cy="657345"/>
          </a:xfrm>
        </p:grpSpPr>
        <p:sp>
          <p:nvSpPr>
            <p:cNvPr id="5" name="TextBox 4">
              <a:extLst>
                <a:ext uri="{FF2B5EF4-FFF2-40B4-BE49-F238E27FC236}">
                  <a16:creationId xmlns:a16="http://schemas.microsoft.com/office/drawing/2014/main" id="{D370A454-298F-3F59-F6F1-B09F79EACEFC}"/>
                </a:ext>
              </a:extLst>
            </p:cNvPr>
            <p:cNvSpPr txBox="1"/>
            <p:nvPr/>
          </p:nvSpPr>
          <p:spPr>
            <a:xfrm>
              <a:off x="4965551" y="1979530"/>
              <a:ext cx="1780587" cy="461664"/>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Can integrate with several e-reader devices.</a:t>
              </a:r>
              <a:endParaRPr lang="ko-KR" altLang="en-US" sz="120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CE39E880-FEA1-D2DC-6981-85FFB3D8EC03}"/>
                </a:ext>
              </a:extLst>
            </p:cNvPr>
            <p:cNvSpPr txBox="1"/>
            <p:nvPr/>
          </p:nvSpPr>
          <p:spPr>
            <a:xfrm>
              <a:off x="4965551" y="1783849"/>
              <a:ext cx="178058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Comprehensive e-book viewer</a:t>
              </a:r>
              <a:endParaRPr lang="ko-KR" altLang="en-US" sz="1200" b="1">
                <a:solidFill>
                  <a:schemeClr val="tx1">
                    <a:lumMod val="75000"/>
                    <a:lumOff val="25000"/>
                  </a:schemeClr>
                </a:solidFill>
                <a:cs typeface="Arial" pitchFamily="34" charset="0"/>
              </a:endParaRPr>
            </a:p>
          </p:txBody>
        </p:sp>
      </p:grpSp>
      <p:grpSp>
        <p:nvGrpSpPr>
          <p:cNvPr id="7" name="Group 127">
            <a:extLst>
              <a:ext uri="{FF2B5EF4-FFF2-40B4-BE49-F238E27FC236}">
                <a16:creationId xmlns:a16="http://schemas.microsoft.com/office/drawing/2014/main" id="{C1B5CF4C-243A-0D57-BC39-9B2327DC488E}"/>
              </a:ext>
            </a:extLst>
          </p:cNvPr>
          <p:cNvGrpSpPr/>
          <p:nvPr/>
        </p:nvGrpSpPr>
        <p:grpSpPr>
          <a:xfrm flipH="1">
            <a:off x="7542704" y="2489983"/>
            <a:ext cx="2983092" cy="657346"/>
            <a:chOff x="4965551" y="1783849"/>
            <a:chExt cx="1780587" cy="657345"/>
          </a:xfrm>
        </p:grpSpPr>
        <p:sp>
          <p:nvSpPr>
            <p:cNvPr id="8" name="TextBox 7">
              <a:extLst>
                <a:ext uri="{FF2B5EF4-FFF2-40B4-BE49-F238E27FC236}">
                  <a16:creationId xmlns:a16="http://schemas.microsoft.com/office/drawing/2014/main" id="{A925D2AF-4462-1076-6655-C1C2231E48F9}"/>
                </a:ext>
              </a:extLst>
            </p:cNvPr>
            <p:cNvSpPr txBox="1"/>
            <p:nvPr/>
          </p:nvSpPr>
          <p:spPr>
            <a:xfrm>
              <a:off x="4965551" y="1979530"/>
              <a:ext cx="1780587" cy="461664"/>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Download, share, edit, and back up books/news/magazines easily</a:t>
              </a:r>
              <a:endParaRPr lang="ko-KR" altLang="en-US" sz="120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2C813F58-A368-7605-EE8E-6B7E17F28D45}"/>
                </a:ext>
              </a:extLst>
            </p:cNvPr>
            <p:cNvSpPr txBox="1"/>
            <p:nvPr/>
          </p:nvSpPr>
          <p:spPr>
            <a:xfrm>
              <a:off x="4965551" y="1783849"/>
              <a:ext cx="178058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Manage e-book library</a:t>
              </a:r>
              <a:endParaRPr lang="ko-KR" altLang="en-US" sz="1200" b="1">
                <a:solidFill>
                  <a:schemeClr val="tx1">
                    <a:lumMod val="75000"/>
                    <a:lumOff val="25000"/>
                  </a:schemeClr>
                </a:solidFill>
                <a:cs typeface="Arial" pitchFamily="34" charset="0"/>
              </a:endParaRPr>
            </a:p>
          </p:txBody>
        </p:sp>
      </p:grpSp>
      <p:sp>
        <p:nvSpPr>
          <p:cNvPr id="12" name="Oval 91">
            <a:extLst>
              <a:ext uri="{FF2B5EF4-FFF2-40B4-BE49-F238E27FC236}">
                <a16:creationId xmlns:a16="http://schemas.microsoft.com/office/drawing/2014/main" id="{806037F3-54C5-0341-2EFC-A4498DFC4490}"/>
              </a:ext>
            </a:extLst>
          </p:cNvPr>
          <p:cNvSpPr/>
          <p:nvPr/>
        </p:nvSpPr>
        <p:spPr>
          <a:xfrm flipH="1">
            <a:off x="5354333" y="580159"/>
            <a:ext cx="563020" cy="5669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 name="Group 124">
            <a:extLst>
              <a:ext uri="{FF2B5EF4-FFF2-40B4-BE49-F238E27FC236}">
                <a16:creationId xmlns:a16="http://schemas.microsoft.com/office/drawing/2014/main" id="{D3806AE2-BD00-B52D-0EA8-DBEB242E2F1A}"/>
              </a:ext>
            </a:extLst>
          </p:cNvPr>
          <p:cNvGrpSpPr/>
          <p:nvPr/>
        </p:nvGrpSpPr>
        <p:grpSpPr>
          <a:xfrm flipH="1">
            <a:off x="6096000" y="528376"/>
            <a:ext cx="2983092" cy="842012"/>
            <a:chOff x="4965551" y="1783849"/>
            <a:chExt cx="1780587" cy="842011"/>
          </a:xfrm>
        </p:grpSpPr>
        <p:sp>
          <p:nvSpPr>
            <p:cNvPr id="14" name="TextBox 13">
              <a:extLst>
                <a:ext uri="{FF2B5EF4-FFF2-40B4-BE49-F238E27FC236}">
                  <a16:creationId xmlns:a16="http://schemas.microsoft.com/office/drawing/2014/main" id="{E1558D0A-7CC0-61CF-FCA1-4AA6E457319D}"/>
                </a:ext>
              </a:extLst>
            </p:cNvPr>
            <p:cNvSpPr txBox="1"/>
            <p:nvPr/>
          </p:nvSpPr>
          <p:spPr>
            <a:xfrm>
              <a:off x="4965551" y="1979530"/>
              <a:ext cx="1780587" cy="646330"/>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Free open-source cross-platform digital library manager. It has over 5 million downloads in 2023</a:t>
              </a:r>
              <a:endParaRPr lang="ko-KR" altLang="en-US" sz="120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0399535E-AE9D-2FAA-8780-C08AC1B02408}"/>
                </a:ext>
              </a:extLst>
            </p:cNvPr>
            <p:cNvSpPr txBox="1"/>
            <p:nvPr/>
          </p:nvSpPr>
          <p:spPr>
            <a:xfrm>
              <a:off x="4965551" y="1783849"/>
              <a:ext cx="178058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Calibre E-book Management</a:t>
              </a:r>
              <a:endParaRPr lang="ko-KR" altLang="en-US" sz="1200" b="1">
                <a:solidFill>
                  <a:schemeClr val="tx1">
                    <a:lumMod val="75000"/>
                    <a:lumOff val="25000"/>
                  </a:schemeClr>
                </a:solidFill>
                <a:cs typeface="Arial" pitchFamily="34" charset="0"/>
              </a:endParaRPr>
            </a:p>
          </p:txBody>
        </p:sp>
      </p:grpSp>
      <p:sp>
        <p:nvSpPr>
          <p:cNvPr id="17" name="Oval 95">
            <a:extLst>
              <a:ext uri="{FF2B5EF4-FFF2-40B4-BE49-F238E27FC236}">
                <a16:creationId xmlns:a16="http://schemas.microsoft.com/office/drawing/2014/main" id="{1E255655-6DCD-9D12-1851-DA025C4645C4}"/>
              </a:ext>
            </a:extLst>
          </p:cNvPr>
          <p:cNvSpPr/>
          <p:nvPr/>
        </p:nvSpPr>
        <p:spPr>
          <a:xfrm>
            <a:off x="7558436" y="3517948"/>
            <a:ext cx="563020" cy="563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127">
            <a:extLst>
              <a:ext uri="{FF2B5EF4-FFF2-40B4-BE49-F238E27FC236}">
                <a16:creationId xmlns:a16="http://schemas.microsoft.com/office/drawing/2014/main" id="{C5BCE668-B4E2-66D7-7610-DE4B3088BA3D}"/>
              </a:ext>
            </a:extLst>
          </p:cNvPr>
          <p:cNvGrpSpPr/>
          <p:nvPr/>
        </p:nvGrpSpPr>
        <p:grpSpPr>
          <a:xfrm flipH="1">
            <a:off x="8266055" y="3470785"/>
            <a:ext cx="2983092" cy="657346"/>
            <a:chOff x="4965551" y="1783849"/>
            <a:chExt cx="1780587" cy="657345"/>
          </a:xfrm>
        </p:grpSpPr>
        <p:sp>
          <p:nvSpPr>
            <p:cNvPr id="20" name="TextBox 19">
              <a:extLst>
                <a:ext uri="{FF2B5EF4-FFF2-40B4-BE49-F238E27FC236}">
                  <a16:creationId xmlns:a16="http://schemas.microsoft.com/office/drawing/2014/main" id="{9A63AE7C-52AC-D29B-5504-9615F5F27D91}"/>
                </a:ext>
              </a:extLst>
            </p:cNvPr>
            <p:cNvSpPr txBox="1"/>
            <p:nvPr/>
          </p:nvSpPr>
          <p:spPr>
            <a:xfrm>
              <a:off x="4965551" y="1979530"/>
              <a:ext cx="1780587" cy="461664"/>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Hundreds of user-developed plugins to enhance and expand Calibre’s features</a:t>
              </a:r>
              <a:endParaRPr lang="ko-KR" altLang="en-US" sz="120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4F3BAA7A-846D-4ECC-1C19-B48D188BF2C1}"/>
                </a:ext>
              </a:extLst>
            </p:cNvPr>
            <p:cNvSpPr txBox="1"/>
            <p:nvPr/>
          </p:nvSpPr>
          <p:spPr>
            <a:xfrm>
              <a:off x="4965551" y="1783849"/>
              <a:ext cx="178058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Customizable and user-friendly</a:t>
              </a:r>
              <a:endParaRPr lang="ko-KR" altLang="en-US" sz="1200" b="1">
                <a:solidFill>
                  <a:schemeClr val="tx1">
                    <a:lumMod val="75000"/>
                    <a:lumOff val="25000"/>
                  </a:schemeClr>
                </a:solidFill>
                <a:cs typeface="Arial" pitchFamily="34" charset="0"/>
              </a:endParaRPr>
            </a:p>
          </p:txBody>
        </p:sp>
      </p:grpSp>
      <p:sp>
        <p:nvSpPr>
          <p:cNvPr id="11" name="Oval 21">
            <a:extLst>
              <a:ext uri="{FF2B5EF4-FFF2-40B4-BE49-F238E27FC236}">
                <a16:creationId xmlns:a16="http://schemas.microsoft.com/office/drawing/2014/main" id="{CCC72378-BC7E-CD8B-4475-2667827FB55D}"/>
              </a:ext>
            </a:extLst>
          </p:cNvPr>
          <p:cNvSpPr>
            <a:spLocks noChangeAspect="1"/>
          </p:cNvSpPr>
          <p:nvPr/>
        </p:nvSpPr>
        <p:spPr>
          <a:xfrm>
            <a:off x="7691270" y="3649298"/>
            <a:ext cx="297352" cy="29983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7" name="Trapezoid 13">
            <a:extLst>
              <a:ext uri="{FF2B5EF4-FFF2-40B4-BE49-F238E27FC236}">
                <a16:creationId xmlns:a16="http://schemas.microsoft.com/office/drawing/2014/main" id="{A34BECD3-FB05-EC10-043F-AA3590BD6B8A}"/>
              </a:ext>
            </a:extLst>
          </p:cNvPr>
          <p:cNvSpPr/>
          <p:nvPr/>
        </p:nvSpPr>
        <p:spPr>
          <a:xfrm>
            <a:off x="6957079" y="2680496"/>
            <a:ext cx="296332" cy="276999"/>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highlight>
                <a:srgbClr val="C0C0C0"/>
              </a:highlight>
            </a:endParaRPr>
          </a:p>
        </p:txBody>
      </p:sp>
      <p:sp>
        <p:nvSpPr>
          <p:cNvPr id="28" name="Rectangle 9">
            <a:extLst>
              <a:ext uri="{FF2B5EF4-FFF2-40B4-BE49-F238E27FC236}">
                <a16:creationId xmlns:a16="http://schemas.microsoft.com/office/drawing/2014/main" id="{F94A2155-9093-B140-99AF-EA173E6B5536}"/>
              </a:ext>
            </a:extLst>
          </p:cNvPr>
          <p:cNvSpPr/>
          <p:nvPr/>
        </p:nvSpPr>
        <p:spPr>
          <a:xfrm>
            <a:off x="6201380" y="1647679"/>
            <a:ext cx="338328" cy="33832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Block Arc 14">
            <a:extLst>
              <a:ext uri="{FF2B5EF4-FFF2-40B4-BE49-F238E27FC236}">
                <a16:creationId xmlns:a16="http://schemas.microsoft.com/office/drawing/2014/main" id="{1EAF0E53-30D9-184D-F926-A6F903128164}"/>
              </a:ext>
            </a:extLst>
          </p:cNvPr>
          <p:cNvSpPr/>
          <p:nvPr/>
        </p:nvSpPr>
        <p:spPr>
          <a:xfrm rot="16200000">
            <a:off x="5465493" y="692773"/>
            <a:ext cx="342183" cy="33832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highlight>
                <a:srgbClr val="00FF00"/>
              </a:highlight>
            </a:endParaRPr>
          </a:p>
        </p:txBody>
      </p:sp>
    </p:spTree>
    <p:extLst>
      <p:ext uri="{BB962C8B-B14F-4D97-AF65-F5344CB8AC3E}">
        <p14:creationId xmlns:p14="http://schemas.microsoft.com/office/powerpoint/2010/main" val="2380687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47829-2B6E-CDFC-93C1-B5330A297E0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6BD0DE-EFB4-796F-8C1C-EB87F5CC81BA}"/>
              </a:ext>
            </a:extLst>
          </p:cNvPr>
          <p:cNvSpPr>
            <a:spLocks noGrp="1"/>
          </p:cNvSpPr>
          <p:nvPr>
            <p:ph type="body" sz="quarter" idx="10"/>
          </p:nvPr>
        </p:nvSpPr>
        <p:spPr/>
        <p:txBody>
          <a:bodyPr/>
          <a:lstStyle/>
          <a:p>
            <a:r>
              <a:rPr lang="en-US"/>
              <a:t>Threat Model &amp; Attacker Roles</a:t>
            </a:r>
          </a:p>
        </p:txBody>
      </p:sp>
      <p:grpSp>
        <p:nvGrpSpPr>
          <p:cNvPr id="3" name="Group 2">
            <a:extLst>
              <a:ext uri="{FF2B5EF4-FFF2-40B4-BE49-F238E27FC236}">
                <a16:creationId xmlns:a16="http://schemas.microsoft.com/office/drawing/2014/main" id="{D1AE8BD1-DDC6-29F1-D526-E0E73D92A904}"/>
              </a:ext>
            </a:extLst>
          </p:cNvPr>
          <p:cNvGrpSpPr/>
          <p:nvPr/>
        </p:nvGrpSpPr>
        <p:grpSpPr>
          <a:xfrm>
            <a:off x="673597" y="1023651"/>
            <a:ext cx="2564080" cy="5794244"/>
            <a:chOff x="896897" y="372794"/>
            <a:chExt cx="2425766" cy="6145697"/>
          </a:xfrm>
        </p:grpSpPr>
        <p:sp>
          <p:nvSpPr>
            <p:cNvPr id="4" name="Freeform: Shape 3">
              <a:extLst>
                <a:ext uri="{FF2B5EF4-FFF2-40B4-BE49-F238E27FC236}">
                  <a16:creationId xmlns:a16="http://schemas.microsoft.com/office/drawing/2014/main" id="{24D77FAC-2FA7-3193-2F19-EABE34BCE362}"/>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8617E281-23DE-85FB-68B0-1C7B5C288D27}"/>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5B8D101-ED7C-293C-E52F-3E4FE38E4287}"/>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tx1">
                <a:lumMod val="65000"/>
                <a:lumOff val="35000"/>
              </a:schemeClr>
            </a:solidFill>
            <a:ln w="2334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07E4662-192E-7B9A-813F-45268ABBB10E}"/>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tx1">
                <a:lumMod val="65000"/>
                <a:lumOff val="35000"/>
              </a:schemeClr>
            </a:solidFill>
            <a:ln w="2334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67FFB95-8ADD-7988-960B-00291783FF42}"/>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A915E36-94A0-603D-8726-291F003578B3}"/>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929F759-7CCA-C44D-4FC3-8E1B902E79F4}"/>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F5066E3-9D5D-D17A-BC71-CCA6D07702C6}"/>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36A778C6-0027-69AA-2908-DDB647BA02D9}"/>
                </a:ext>
              </a:extLst>
            </p:cNvPr>
            <p:cNvGrpSpPr/>
            <p:nvPr/>
          </p:nvGrpSpPr>
          <p:grpSpPr>
            <a:xfrm>
              <a:off x="1314164" y="2864343"/>
              <a:ext cx="1013391" cy="285088"/>
              <a:chOff x="8963351" y="2835327"/>
              <a:chExt cx="1121835" cy="315595"/>
            </a:xfrm>
          </p:grpSpPr>
          <p:sp>
            <p:nvSpPr>
              <p:cNvPr id="16" name="Freeform: Shape 15">
                <a:extLst>
                  <a:ext uri="{FF2B5EF4-FFF2-40B4-BE49-F238E27FC236}">
                    <a16:creationId xmlns:a16="http://schemas.microsoft.com/office/drawing/2014/main" id="{2B80849A-D632-BB24-C07B-2A9B48E59B6E}"/>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D709AE0-7932-37D0-4111-B058CA39AC4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523B6-7886-2663-4AAD-7130C6A5D8E1}"/>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D82ABD2-125C-D84A-67D1-679BFBBB5819}"/>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E9DE219-3F91-BD30-59D2-FF27C5C46BDE}"/>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D204AD3-34D8-AAF6-1647-3FE3DE41F2CA}"/>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13" name="Freeform: Shape 12">
              <a:extLst>
                <a:ext uri="{FF2B5EF4-FFF2-40B4-BE49-F238E27FC236}">
                  <a16:creationId xmlns:a16="http://schemas.microsoft.com/office/drawing/2014/main" id="{465E3A9D-82CF-9EA8-B97D-5BAE23F22DD9}"/>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17EC2DF1-5735-334B-1701-BFF91FDB9A82}"/>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08336FF3-6249-D61E-9B90-F028845E33F7}"/>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cxnSp>
        <p:nvCxnSpPr>
          <p:cNvPr id="23" name="Straight Connector 22">
            <a:extLst>
              <a:ext uri="{FF2B5EF4-FFF2-40B4-BE49-F238E27FC236}">
                <a16:creationId xmlns:a16="http://schemas.microsoft.com/office/drawing/2014/main" id="{4773EE1A-7F21-B9A3-7DF7-7B73C3CA2AB0}"/>
              </a:ext>
            </a:extLst>
          </p:cNvPr>
          <p:cNvCxnSpPr>
            <a:cxnSpLocks/>
          </p:cNvCxnSpPr>
          <p:nvPr/>
        </p:nvCxnSpPr>
        <p:spPr>
          <a:xfrm flipH="1">
            <a:off x="5697472" y="5200232"/>
            <a:ext cx="1" cy="977375"/>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1579493-6EB5-729E-1EA3-0A735F274221}"/>
              </a:ext>
            </a:extLst>
          </p:cNvPr>
          <p:cNvCxnSpPr>
            <a:cxnSpLocks/>
          </p:cNvCxnSpPr>
          <p:nvPr/>
        </p:nvCxnSpPr>
        <p:spPr>
          <a:xfrm flipH="1">
            <a:off x="8688496" y="5200232"/>
            <a:ext cx="1" cy="977375"/>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245232F-32B1-7B53-B544-C025A1313FC1}"/>
              </a:ext>
            </a:extLst>
          </p:cNvPr>
          <p:cNvGrpSpPr/>
          <p:nvPr/>
        </p:nvGrpSpPr>
        <p:grpSpPr>
          <a:xfrm>
            <a:off x="2644229" y="4999390"/>
            <a:ext cx="2779724" cy="1497287"/>
            <a:chOff x="4822352" y="1916832"/>
            <a:chExt cx="3422056" cy="1483470"/>
          </a:xfrm>
        </p:grpSpPr>
        <p:sp>
          <p:nvSpPr>
            <p:cNvPr id="26" name="Text Placeholder 10">
              <a:extLst>
                <a:ext uri="{FF2B5EF4-FFF2-40B4-BE49-F238E27FC236}">
                  <a16:creationId xmlns:a16="http://schemas.microsoft.com/office/drawing/2014/main" id="{8A42EF6E-BBC9-A997-E7FA-44B98347A038}"/>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2000" b="1">
                  <a:solidFill>
                    <a:schemeClr val="tx1">
                      <a:lumMod val="75000"/>
                      <a:lumOff val="25000"/>
                    </a:schemeClr>
                  </a:solidFill>
                  <a:cs typeface="Arial" pitchFamily="34" charset="0"/>
                </a:rPr>
                <a:t>Malicious Plugin Authors</a:t>
              </a:r>
            </a:p>
          </p:txBody>
        </p:sp>
        <p:sp>
          <p:nvSpPr>
            <p:cNvPr id="27" name="TextBox 26">
              <a:extLst>
                <a:ext uri="{FF2B5EF4-FFF2-40B4-BE49-F238E27FC236}">
                  <a16:creationId xmlns:a16="http://schemas.microsoft.com/office/drawing/2014/main" id="{0C6907F5-4966-0E4F-E696-5F156F3B0B62}"/>
                </a:ext>
              </a:extLst>
            </p:cNvPr>
            <p:cNvSpPr txBox="1"/>
            <p:nvPr/>
          </p:nvSpPr>
          <p:spPr>
            <a:xfrm>
              <a:off x="4822352" y="2394012"/>
              <a:ext cx="3422056" cy="1006290"/>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This attacker creates and distributes malicious plugin code containing vulnerabilities with the goal to gain unauthorized access to data or disrupt services.</a:t>
              </a:r>
              <a:endParaRPr lang="ko-KR" altLang="en-US" sz="120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BAA227C4-FB12-01DF-0F19-FAEC4D3020E0}"/>
              </a:ext>
            </a:extLst>
          </p:cNvPr>
          <p:cNvGrpSpPr/>
          <p:nvPr/>
        </p:nvGrpSpPr>
        <p:grpSpPr>
          <a:xfrm>
            <a:off x="8962016" y="4999390"/>
            <a:ext cx="2779724" cy="1194390"/>
            <a:chOff x="4822352" y="1916832"/>
            <a:chExt cx="3422056" cy="1183368"/>
          </a:xfrm>
        </p:grpSpPr>
        <p:sp>
          <p:nvSpPr>
            <p:cNvPr id="29" name="Text Placeholder 10">
              <a:extLst>
                <a:ext uri="{FF2B5EF4-FFF2-40B4-BE49-F238E27FC236}">
                  <a16:creationId xmlns:a16="http://schemas.microsoft.com/office/drawing/2014/main" id="{8F9FD7F2-4F1C-2CBE-80E6-100D1ADD26A9}"/>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a:solidFill>
                    <a:schemeClr val="tx1">
                      <a:lumMod val="75000"/>
                      <a:lumOff val="25000"/>
                    </a:schemeClr>
                  </a:solidFill>
                  <a:cs typeface="Arial" pitchFamily="34" charset="0"/>
                </a:rPr>
                <a:t>Local Attacker</a:t>
              </a:r>
            </a:p>
          </p:txBody>
        </p:sp>
        <p:sp>
          <p:nvSpPr>
            <p:cNvPr id="30" name="TextBox 29">
              <a:extLst>
                <a:ext uri="{FF2B5EF4-FFF2-40B4-BE49-F238E27FC236}">
                  <a16:creationId xmlns:a16="http://schemas.microsoft.com/office/drawing/2014/main" id="{202470C6-2B39-1584-90D9-20DFA499DA93}"/>
                </a:ext>
              </a:extLst>
            </p:cNvPr>
            <p:cNvSpPr txBox="1"/>
            <p:nvPr/>
          </p:nvSpPr>
          <p:spPr>
            <a:xfrm>
              <a:off x="4822352" y="2276872"/>
              <a:ext cx="3422056" cy="823328"/>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This attacker is defined as someone who can access a local user's machine with the goal of tampering with plugins.  </a:t>
              </a:r>
              <a:endParaRPr lang="ko-KR" altLang="en-US" sz="1200">
                <a:solidFill>
                  <a:schemeClr val="tx1">
                    <a:lumMod val="75000"/>
                    <a:lumOff val="25000"/>
                  </a:schemeClr>
                </a:solidFill>
                <a:cs typeface="Arial" pitchFamily="34" charset="0"/>
              </a:endParaRPr>
            </a:p>
          </p:txBody>
        </p:sp>
      </p:grpSp>
      <p:sp>
        <p:nvSpPr>
          <p:cNvPr id="33" name="TextBox 32">
            <a:extLst>
              <a:ext uri="{FF2B5EF4-FFF2-40B4-BE49-F238E27FC236}">
                <a16:creationId xmlns:a16="http://schemas.microsoft.com/office/drawing/2014/main" id="{7582B5E2-E81C-3ADA-D645-32E529AD22C0}"/>
              </a:ext>
            </a:extLst>
          </p:cNvPr>
          <p:cNvSpPr txBox="1"/>
          <p:nvPr/>
        </p:nvSpPr>
        <p:spPr>
          <a:xfrm>
            <a:off x="4333692" y="2238371"/>
            <a:ext cx="7001183" cy="830997"/>
          </a:xfrm>
          <a:prstGeom prst="rect">
            <a:avLst/>
          </a:prstGeom>
          <a:noFill/>
        </p:spPr>
        <p:txBody>
          <a:bodyPr wrap="square" lIns="0" rtlCol="0">
            <a:spAutoFit/>
          </a:bodyPr>
          <a:lstStyle/>
          <a:p>
            <a:pPr marL="171450" indent="-171450">
              <a:buFont typeface="Wingdings" pitchFamily="2" charset="2"/>
              <a:buChar char="ü"/>
            </a:pPr>
            <a:r>
              <a:rPr lang="en-US" altLang="ko-KR" sz="1200">
                <a:solidFill>
                  <a:schemeClr val="tx1">
                    <a:lumMod val="75000"/>
                    <a:lumOff val="25000"/>
                  </a:schemeClr>
                </a:solidFill>
                <a:cs typeface="Arial" pitchFamily="34" charset="0"/>
              </a:rPr>
              <a:t>Applied STRIDE to identify threat categories</a:t>
            </a:r>
            <a:r>
              <a:rPr lang="en-US" altLang="ko-KR" sz="1200">
                <a:cs typeface="Arial" pitchFamily="34" charset="0"/>
              </a:rPr>
              <a:t>. </a:t>
            </a:r>
          </a:p>
          <a:p>
            <a:pPr marL="171450" indent="-171450">
              <a:buFont typeface="Wingdings" pitchFamily="2" charset="2"/>
              <a:buChar char="ü"/>
            </a:pPr>
            <a:endParaRPr lang="en-US" altLang="ko-KR" sz="1200">
              <a:solidFill>
                <a:schemeClr val="tx1">
                  <a:lumMod val="75000"/>
                  <a:lumOff val="25000"/>
                </a:schemeClr>
              </a:solidFill>
              <a:cs typeface="Arial" pitchFamily="34" charset="0"/>
            </a:endParaRPr>
          </a:p>
          <a:p>
            <a:pPr marL="171450" indent="-171450">
              <a:buFont typeface="Wingdings" pitchFamily="2" charset="2"/>
              <a:buChar char="ü"/>
            </a:pPr>
            <a:r>
              <a:rPr lang="en-US" altLang="ko-KR" sz="1200">
                <a:solidFill>
                  <a:schemeClr val="tx1">
                    <a:lumMod val="75000"/>
                    <a:lumOff val="25000"/>
                  </a:schemeClr>
                </a:solidFill>
                <a:cs typeface="Arial" pitchFamily="34" charset="0"/>
              </a:rPr>
              <a:t>Applied DREAD to score and prioritize each threat. </a:t>
            </a:r>
          </a:p>
          <a:p>
            <a:pPr marL="171450" indent="-171450">
              <a:buFont typeface="Wingdings" pitchFamily="2" charset="2"/>
              <a:buChar char="ü"/>
            </a:pPr>
            <a:endParaRPr lang="en-US" altLang="ko-KR" sz="120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AFA2B6E1-9A91-D7F0-E07D-688E26C682B4}"/>
              </a:ext>
            </a:extLst>
          </p:cNvPr>
          <p:cNvSpPr txBox="1"/>
          <p:nvPr/>
        </p:nvSpPr>
        <p:spPr>
          <a:xfrm>
            <a:off x="4183722" y="1517266"/>
            <a:ext cx="5271418" cy="379656"/>
          </a:xfrm>
          <a:prstGeom prst="rect">
            <a:avLst/>
          </a:prstGeom>
          <a:noFill/>
        </p:spPr>
        <p:txBody>
          <a:bodyPr wrap="square" rtlCol="0" anchor="ctr">
            <a:spAutoFit/>
          </a:bodyPr>
          <a:lstStyle/>
          <a:p>
            <a:r>
              <a:rPr lang="en-GB" altLang="ko-KR" sz="1867">
                <a:solidFill>
                  <a:schemeClr val="accent3"/>
                </a:solidFill>
                <a:cs typeface="Arial" pitchFamily="34" charset="0"/>
              </a:rPr>
              <a:t>Modelling Approach</a:t>
            </a:r>
            <a:endParaRPr lang="ko-KR" altLang="en-US" sz="1867">
              <a:solidFill>
                <a:schemeClr val="accent3"/>
              </a:solidFill>
              <a:cs typeface="Arial" pitchFamily="34" charset="0"/>
            </a:endParaRPr>
          </a:p>
        </p:txBody>
      </p:sp>
      <p:grpSp>
        <p:nvGrpSpPr>
          <p:cNvPr id="31" name="Group 30">
            <a:extLst>
              <a:ext uri="{FF2B5EF4-FFF2-40B4-BE49-F238E27FC236}">
                <a16:creationId xmlns:a16="http://schemas.microsoft.com/office/drawing/2014/main" id="{62A5917C-B6B8-F932-2B58-373F6E56AF4B}"/>
              </a:ext>
            </a:extLst>
          </p:cNvPr>
          <p:cNvGrpSpPr/>
          <p:nvPr/>
        </p:nvGrpSpPr>
        <p:grpSpPr>
          <a:xfrm>
            <a:off x="5697472" y="4999390"/>
            <a:ext cx="2779724" cy="1379056"/>
            <a:chOff x="4822352" y="1916832"/>
            <a:chExt cx="3422056" cy="1366330"/>
          </a:xfrm>
        </p:grpSpPr>
        <p:sp>
          <p:nvSpPr>
            <p:cNvPr id="32" name="Text Placeholder 10">
              <a:extLst>
                <a:ext uri="{FF2B5EF4-FFF2-40B4-BE49-F238E27FC236}">
                  <a16:creationId xmlns:a16="http://schemas.microsoft.com/office/drawing/2014/main" id="{870E9236-7732-0295-1F19-19FA047D3258}"/>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2000" b="1">
                  <a:solidFill>
                    <a:schemeClr val="tx1">
                      <a:lumMod val="75000"/>
                      <a:lumOff val="25000"/>
                    </a:schemeClr>
                  </a:solidFill>
                  <a:cs typeface="Arial" pitchFamily="34" charset="0"/>
                </a:rPr>
                <a:t>Remote Attacker</a:t>
              </a:r>
            </a:p>
          </p:txBody>
        </p:sp>
        <p:sp>
          <p:nvSpPr>
            <p:cNvPr id="34" name="TextBox 33">
              <a:extLst>
                <a:ext uri="{FF2B5EF4-FFF2-40B4-BE49-F238E27FC236}">
                  <a16:creationId xmlns:a16="http://schemas.microsoft.com/office/drawing/2014/main" id="{27DA8489-AED7-C334-6259-14815F02F46D}"/>
                </a:ext>
              </a:extLst>
            </p:cNvPr>
            <p:cNvSpPr txBox="1"/>
            <p:nvPr/>
          </p:nvSpPr>
          <p:spPr>
            <a:xfrm>
              <a:off x="4822352" y="2276872"/>
              <a:ext cx="3422056" cy="1006290"/>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This attacker aims to target the network capability of Calibre’s plugin systems. Their goal is to identify vulnerable network endpoints for further malicious actions.  </a:t>
              </a:r>
              <a:endParaRPr lang="ko-KR" altLang="en-US" sz="1200">
                <a:solidFill>
                  <a:schemeClr val="tx1">
                    <a:lumMod val="75000"/>
                    <a:lumOff val="25000"/>
                  </a:schemeClr>
                </a:solidFill>
                <a:cs typeface="Arial" pitchFamily="34" charset="0"/>
              </a:endParaRPr>
            </a:p>
          </p:txBody>
        </p:sp>
      </p:grpSp>
      <p:pic>
        <p:nvPicPr>
          <p:cNvPr id="22" name="Picture 21" descr="STRIDE+DREAD: El juicio de expertos en InfoSec">
            <a:extLst>
              <a:ext uri="{FF2B5EF4-FFF2-40B4-BE49-F238E27FC236}">
                <a16:creationId xmlns:a16="http://schemas.microsoft.com/office/drawing/2014/main" id="{7934532D-DC0B-75FA-9371-FAA154BB736F}"/>
              </a:ext>
            </a:extLst>
          </p:cNvPr>
          <p:cNvPicPr>
            <a:picLocks noChangeAspect="1"/>
          </p:cNvPicPr>
          <p:nvPr/>
        </p:nvPicPr>
        <p:blipFill>
          <a:blip r:embed="rId2"/>
          <a:srcRect l="205" t="10909" r="139" b="61091"/>
          <a:stretch/>
        </p:blipFill>
        <p:spPr>
          <a:xfrm>
            <a:off x="3780595" y="3005317"/>
            <a:ext cx="5220802" cy="835143"/>
          </a:xfrm>
          <a:prstGeom prst="rect">
            <a:avLst/>
          </a:prstGeom>
        </p:spPr>
      </p:pic>
      <p:pic>
        <p:nvPicPr>
          <p:cNvPr id="37" name="Picture 36" descr="STRIDE+DREAD: El juicio de expertos en InfoSec">
            <a:extLst>
              <a:ext uri="{FF2B5EF4-FFF2-40B4-BE49-F238E27FC236}">
                <a16:creationId xmlns:a16="http://schemas.microsoft.com/office/drawing/2014/main" id="{7BB9C5BB-81E1-76A7-29E7-940AED24278B}"/>
              </a:ext>
            </a:extLst>
          </p:cNvPr>
          <p:cNvPicPr>
            <a:picLocks noChangeAspect="1"/>
          </p:cNvPicPr>
          <p:nvPr/>
        </p:nvPicPr>
        <p:blipFill>
          <a:blip r:embed="rId2"/>
          <a:srcRect l="1099" t="72521" r="1099" b="4040"/>
          <a:stretch/>
        </p:blipFill>
        <p:spPr>
          <a:xfrm>
            <a:off x="3780018" y="3836168"/>
            <a:ext cx="5112205" cy="665931"/>
          </a:xfrm>
          <a:prstGeom prst="rect">
            <a:avLst/>
          </a:prstGeom>
        </p:spPr>
      </p:pic>
    </p:spTree>
    <p:extLst>
      <p:ext uri="{BB962C8B-B14F-4D97-AF65-F5344CB8AC3E}">
        <p14:creationId xmlns:p14="http://schemas.microsoft.com/office/powerpoint/2010/main" val="299027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ppt_w/2"/>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ppt_w</p:attrName>
                                        </p:attrNameLst>
                                      </p:cBhvr>
                                      <p:tavLst>
                                        <p:tav tm="0">
                                          <p:val>
                                            <p:fltVal val="0"/>
                                          </p:val>
                                        </p:tav>
                                        <p:tav tm="100000">
                                          <p:val>
                                            <p:strVal val="#ppt_w"/>
                                          </p:val>
                                        </p:tav>
                                      </p:tavLst>
                                    </p:anim>
                                    <p:anim calcmode="lin" valueType="num">
                                      <p:cBhvr>
                                        <p:cTn id="10" dur="500" fill="hold"/>
                                        <p:tgtEl>
                                          <p:spTgt spid="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A3F31-1082-7308-B7D7-4ACB3FDCB98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5F7E1C-8310-28F7-9078-5DE30C9DCCF5}"/>
              </a:ext>
            </a:extLst>
          </p:cNvPr>
          <p:cNvSpPr>
            <a:spLocks noGrp="1"/>
          </p:cNvSpPr>
          <p:nvPr>
            <p:ph type="body" sz="quarter" idx="10"/>
          </p:nvPr>
        </p:nvSpPr>
        <p:spPr/>
        <p:txBody>
          <a:bodyPr lIns="91440" tIns="45720" rIns="91440" bIns="45720" anchor="ctr"/>
          <a:lstStyle/>
          <a:p>
            <a:r>
              <a:rPr lang="en-US">
                <a:cs typeface="Arial"/>
              </a:rPr>
              <a:t>Testing Setup</a:t>
            </a:r>
            <a:endParaRPr lang="en-US"/>
          </a:p>
        </p:txBody>
      </p:sp>
      <p:grpSp>
        <p:nvGrpSpPr>
          <p:cNvPr id="67" name="Group 66">
            <a:extLst>
              <a:ext uri="{FF2B5EF4-FFF2-40B4-BE49-F238E27FC236}">
                <a16:creationId xmlns:a16="http://schemas.microsoft.com/office/drawing/2014/main" id="{C275D92C-9B75-3036-E9C3-E8AA46E151BA}"/>
              </a:ext>
            </a:extLst>
          </p:cNvPr>
          <p:cNvGrpSpPr/>
          <p:nvPr/>
        </p:nvGrpSpPr>
        <p:grpSpPr>
          <a:xfrm rot="16200000">
            <a:off x="8019960" y="2640234"/>
            <a:ext cx="6404152" cy="1704274"/>
            <a:chOff x="3960971" y="2767117"/>
            <a:chExt cx="4267200" cy="1321489"/>
          </a:xfrm>
        </p:grpSpPr>
        <p:sp>
          <p:nvSpPr>
            <p:cNvPr id="68" name="Freeform: Shape 67">
              <a:extLst>
                <a:ext uri="{FF2B5EF4-FFF2-40B4-BE49-F238E27FC236}">
                  <a16:creationId xmlns:a16="http://schemas.microsoft.com/office/drawing/2014/main" id="{1546730F-9FA3-5F1A-3DB3-235A8F4B678A}"/>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chemeClr val="accent5"/>
            </a:solidFill>
            <a:ln w="9525" cap="flat">
              <a:noFill/>
              <a:prstDash val="solid"/>
              <a:miter/>
            </a:ln>
          </p:spPr>
          <p:txBody>
            <a:bodyPr rtlCol="0" anchor="ctr"/>
            <a:lstStyle/>
            <a:p>
              <a:endParaRPr lang="en-US" sz="1200"/>
            </a:p>
          </p:txBody>
        </p:sp>
        <p:sp>
          <p:nvSpPr>
            <p:cNvPr id="69" name="Freeform: Shape 68">
              <a:extLst>
                <a:ext uri="{FF2B5EF4-FFF2-40B4-BE49-F238E27FC236}">
                  <a16:creationId xmlns:a16="http://schemas.microsoft.com/office/drawing/2014/main" id="{8CB10A60-CFBD-9355-FE47-20A66E38AF11}"/>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6"/>
            </a:solidFill>
            <a:ln w="9525" cap="flat">
              <a:noFill/>
              <a:prstDash val="solid"/>
              <a:miter/>
            </a:ln>
          </p:spPr>
          <p:txBody>
            <a:bodyPr rtlCol="0" anchor="ctr"/>
            <a:lstStyle/>
            <a:p>
              <a:endParaRPr lang="en-US" sz="1200"/>
            </a:p>
          </p:txBody>
        </p:sp>
        <p:sp>
          <p:nvSpPr>
            <p:cNvPr id="70" name="Freeform: Shape 69">
              <a:extLst>
                <a:ext uri="{FF2B5EF4-FFF2-40B4-BE49-F238E27FC236}">
                  <a16:creationId xmlns:a16="http://schemas.microsoft.com/office/drawing/2014/main" id="{AC5D69F4-20E2-C222-6C58-8F4763BA6408}"/>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accent5"/>
            </a:solidFill>
            <a:ln w="9525" cap="flat">
              <a:noFill/>
              <a:prstDash val="solid"/>
              <a:miter/>
            </a:ln>
          </p:spPr>
          <p:txBody>
            <a:bodyPr rtlCol="0" anchor="ctr"/>
            <a:lstStyle/>
            <a:p>
              <a:endParaRPr lang="en-US" sz="1200"/>
            </a:p>
          </p:txBody>
        </p:sp>
        <p:sp>
          <p:nvSpPr>
            <p:cNvPr id="71" name="Freeform: Shape 70">
              <a:extLst>
                <a:ext uri="{FF2B5EF4-FFF2-40B4-BE49-F238E27FC236}">
                  <a16:creationId xmlns:a16="http://schemas.microsoft.com/office/drawing/2014/main" id="{DA548300-5867-972C-D62A-464A2F10A37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accent5"/>
            </a:solidFill>
            <a:ln w="9525" cap="flat">
              <a:noFill/>
              <a:prstDash val="solid"/>
              <a:miter/>
            </a:ln>
          </p:spPr>
          <p:txBody>
            <a:bodyPr rtlCol="0" anchor="ctr"/>
            <a:lstStyle/>
            <a:p>
              <a:endParaRPr lang="en-US" sz="1200"/>
            </a:p>
          </p:txBody>
        </p:sp>
      </p:grpSp>
      <p:grpSp>
        <p:nvGrpSpPr>
          <p:cNvPr id="83" name="Graphic 3">
            <a:extLst>
              <a:ext uri="{FF2B5EF4-FFF2-40B4-BE49-F238E27FC236}">
                <a16:creationId xmlns:a16="http://schemas.microsoft.com/office/drawing/2014/main" id="{1F62BCA1-2D49-1774-BFC1-BC881A8F7A48}"/>
              </a:ext>
            </a:extLst>
          </p:cNvPr>
          <p:cNvGrpSpPr/>
          <p:nvPr/>
        </p:nvGrpSpPr>
        <p:grpSpPr>
          <a:xfrm rot="21305829" flipH="1">
            <a:off x="388050" y="3006315"/>
            <a:ext cx="1389702" cy="1123554"/>
            <a:chOff x="8338752" y="1211990"/>
            <a:chExt cx="3851961" cy="3114252"/>
          </a:xfrm>
        </p:grpSpPr>
        <p:sp>
          <p:nvSpPr>
            <p:cNvPr id="84" name="Freeform: Shape 83">
              <a:extLst>
                <a:ext uri="{FF2B5EF4-FFF2-40B4-BE49-F238E27FC236}">
                  <a16:creationId xmlns:a16="http://schemas.microsoft.com/office/drawing/2014/main" id="{77955904-CF9B-B020-1B46-D8762C2455BE}"/>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E5B8EAD-E995-0C70-3738-C48D83B7AEDE}"/>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53892A6-74C5-26F5-9060-3CBA7ACD37D6}"/>
                </a:ext>
              </a:extLst>
            </p:cNvPr>
            <p:cNvSpPr/>
            <p:nvPr/>
          </p:nvSpPr>
          <p:spPr>
            <a:xfrm>
              <a:off x="9018826" y="1959452"/>
              <a:ext cx="2123698" cy="2134890"/>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1A12A21-441B-629B-25EB-ECAA8FC1BE6E}"/>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0848C98-51DC-D425-01AE-9BCBF6844E4A}"/>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16FB898-C76E-3C26-AA92-954A39E32501}"/>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4230810-2351-DE03-2043-5B64E5E84FA0}"/>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15EBD9C5-C123-872C-336A-13535D7F35DB}"/>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A9A570D6-C26E-9D3D-C67C-295F0546B255}"/>
              </a:ext>
            </a:extLst>
          </p:cNvPr>
          <p:cNvGrpSpPr/>
          <p:nvPr/>
        </p:nvGrpSpPr>
        <p:grpSpPr>
          <a:xfrm>
            <a:off x="1446763" y="2639278"/>
            <a:ext cx="10061655" cy="2617601"/>
            <a:chOff x="1427713" y="2852132"/>
            <a:chExt cx="10061655" cy="2617601"/>
          </a:xfrm>
        </p:grpSpPr>
        <p:grpSp>
          <p:nvGrpSpPr>
            <p:cNvPr id="6" name="Group 5">
              <a:extLst>
                <a:ext uri="{FF2B5EF4-FFF2-40B4-BE49-F238E27FC236}">
                  <a16:creationId xmlns:a16="http://schemas.microsoft.com/office/drawing/2014/main" id="{8ED5E068-2B0C-845C-9FAA-2F10AFD1E5E1}"/>
                </a:ext>
              </a:extLst>
            </p:cNvPr>
            <p:cNvGrpSpPr/>
            <p:nvPr/>
          </p:nvGrpSpPr>
          <p:grpSpPr>
            <a:xfrm>
              <a:off x="1427713" y="2852132"/>
              <a:ext cx="9478349" cy="2617601"/>
              <a:chOff x="2895898" y="2601320"/>
              <a:chExt cx="9478349" cy="2617601"/>
            </a:xfrm>
          </p:grpSpPr>
          <p:sp>
            <p:nvSpPr>
              <p:cNvPr id="109" name="Block Arc 108">
                <a:extLst>
                  <a:ext uri="{FF2B5EF4-FFF2-40B4-BE49-F238E27FC236}">
                    <a16:creationId xmlns:a16="http://schemas.microsoft.com/office/drawing/2014/main" id="{F59C1C50-F59B-1DED-7F9D-6E8727DE9201}"/>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0" name="Block Arc 109">
                <a:extLst>
                  <a:ext uri="{FF2B5EF4-FFF2-40B4-BE49-F238E27FC236}">
                    <a16:creationId xmlns:a16="http://schemas.microsoft.com/office/drawing/2014/main" id="{2D32716D-6A7F-56CE-C57A-93D4300F2A9E}"/>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1" name="Block Arc 110">
                <a:extLst>
                  <a:ext uri="{FF2B5EF4-FFF2-40B4-BE49-F238E27FC236}">
                    <a16:creationId xmlns:a16="http://schemas.microsoft.com/office/drawing/2014/main" id="{E612651E-7D97-52EA-F2E5-9130F2D2588A}"/>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2" name="Block Arc 111">
                <a:extLst>
                  <a:ext uri="{FF2B5EF4-FFF2-40B4-BE49-F238E27FC236}">
                    <a16:creationId xmlns:a16="http://schemas.microsoft.com/office/drawing/2014/main" id="{3E10663E-1F59-09F2-35D7-1140DB344330}"/>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3" name="Block Arc 112">
                <a:extLst>
                  <a:ext uri="{FF2B5EF4-FFF2-40B4-BE49-F238E27FC236}">
                    <a16:creationId xmlns:a16="http://schemas.microsoft.com/office/drawing/2014/main" id="{8754DE0A-2ED7-4D18-63FB-235CB7024553}"/>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4" name="Block Arc 160">
                <a:extLst>
                  <a:ext uri="{FF2B5EF4-FFF2-40B4-BE49-F238E27FC236}">
                    <a16:creationId xmlns:a16="http://schemas.microsoft.com/office/drawing/2014/main" id="{0F92F4DA-681B-9630-7A58-61BAC0BCB4EC}"/>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 name="Rectangle 6">
              <a:extLst>
                <a:ext uri="{FF2B5EF4-FFF2-40B4-BE49-F238E27FC236}">
                  <a16:creationId xmlns:a16="http://schemas.microsoft.com/office/drawing/2014/main" id="{45E9E5BE-9870-9A78-F51E-8AEE60C21E65}"/>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Oval 114">
            <a:extLst>
              <a:ext uri="{FF2B5EF4-FFF2-40B4-BE49-F238E27FC236}">
                <a16:creationId xmlns:a16="http://schemas.microsoft.com/office/drawing/2014/main" id="{8BBB50F5-730D-AFE5-1393-0F6AFDC7C518}"/>
              </a:ext>
            </a:extLst>
          </p:cNvPr>
          <p:cNvSpPr/>
          <p:nvPr/>
        </p:nvSpPr>
        <p:spPr>
          <a:xfrm>
            <a:off x="5072493" y="33848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6" name="Oval 115">
            <a:extLst>
              <a:ext uri="{FF2B5EF4-FFF2-40B4-BE49-F238E27FC236}">
                <a16:creationId xmlns:a16="http://schemas.microsoft.com/office/drawing/2014/main" id="{C46024A1-7D32-1631-CD7C-958EAAE15973}"/>
              </a:ext>
            </a:extLst>
          </p:cNvPr>
          <p:cNvSpPr/>
          <p:nvPr/>
        </p:nvSpPr>
        <p:spPr>
          <a:xfrm>
            <a:off x="3543531" y="3869278"/>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7" name="Oval 116">
            <a:extLst>
              <a:ext uri="{FF2B5EF4-FFF2-40B4-BE49-F238E27FC236}">
                <a16:creationId xmlns:a16="http://schemas.microsoft.com/office/drawing/2014/main" id="{3FE63E0F-80D1-205D-F0B3-A5D7CE9B638C}"/>
              </a:ext>
            </a:extLst>
          </p:cNvPr>
          <p:cNvSpPr/>
          <p:nvPr/>
        </p:nvSpPr>
        <p:spPr>
          <a:xfrm>
            <a:off x="2014569" y="3384889"/>
            <a:ext cx="693414" cy="6934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9" name="Oval 118">
            <a:extLst>
              <a:ext uri="{FF2B5EF4-FFF2-40B4-BE49-F238E27FC236}">
                <a16:creationId xmlns:a16="http://schemas.microsoft.com/office/drawing/2014/main" id="{763FE05F-93A9-BBCC-C25D-CE4945ADE49A}"/>
              </a:ext>
            </a:extLst>
          </p:cNvPr>
          <p:cNvSpPr/>
          <p:nvPr/>
        </p:nvSpPr>
        <p:spPr>
          <a:xfrm>
            <a:off x="6601454" y="3869278"/>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1" name="Oval 100">
            <a:extLst>
              <a:ext uri="{FF2B5EF4-FFF2-40B4-BE49-F238E27FC236}">
                <a16:creationId xmlns:a16="http://schemas.microsoft.com/office/drawing/2014/main" id="{44DF77C1-4743-E3CD-6280-AF4B07A10315}"/>
              </a:ext>
            </a:extLst>
          </p:cNvPr>
          <p:cNvSpPr/>
          <p:nvPr/>
        </p:nvSpPr>
        <p:spPr>
          <a:xfrm>
            <a:off x="8130415" y="338488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7" name="Group 136">
            <a:extLst>
              <a:ext uri="{FF2B5EF4-FFF2-40B4-BE49-F238E27FC236}">
                <a16:creationId xmlns:a16="http://schemas.microsoft.com/office/drawing/2014/main" id="{40F19038-2C80-E120-C7EE-EBE443613010}"/>
              </a:ext>
            </a:extLst>
          </p:cNvPr>
          <p:cNvGrpSpPr/>
          <p:nvPr/>
        </p:nvGrpSpPr>
        <p:grpSpPr>
          <a:xfrm>
            <a:off x="2660395" y="4684219"/>
            <a:ext cx="2469612" cy="1084161"/>
            <a:chOff x="1985513" y="4307149"/>
            <a:chExt cx="2380861" cy="1084161"/>
          </a:xfrm>
        </p:grpSpPr>
        <p:sp>
          <p:nvSpPr>
            <p:cNvPr id="138" name="TextBox 137">
              <a:extLst>
                <a:ext uri="{FF2B5EF4-FFF2-40B4-BE49-F238E27FC236}">
                  <a16:creationId xmlns:a16="http://schemas.microsoft.com/office/drawing/2014/main" id="{88C0B8C3-8E60-B5AC-3B02-F02F0CB04CCF}"/>
                </a:ext>
              </a:extLst>
            </p:cNvPr>
            <p:cNvSpPr txBox="1"/>
            <p:nvPr/>
          </p:nvSpPr>
          <p:spPr>
            <a:xfrm>
              <a:off x="2004347" y="4560313"/>
              <a:ext cx="2346637" cy="830997"/>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To ensure repeatable results, we cloned Calibre’s GitHub repository</a:t>
              </a:r>
            </a:p>
          </p:txBody>
        </p:sp>
        <p:sp>
          <p:nvSpPr>
            <p:cNvPr id="139" name="TextBox 138">
              <a:extLst>
                <a:ext uri="{FF2B5EF4-FFF2-40B4-BE49-F238E27FC236}">
                  <a16:creationId xmlns:a16="http://schemas.microsoft.com/office/drawing/2014/main" id="{0DE4FAA2-2046-E852-7BE1-2692C5BA7234}"/>
                </a:ext>
              </a:extLst>
            </p:cNvPr>
            <p:cNvSpPr txBox="1"/>
            <p:nvPr/>
          </p:nvSpPr>
          <p:spPr>
            <a:xfrm>
              <a:off x="1985513" y="4307149"/>
              <a:ext cx="2380861"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Source Code</a:t>
              </a:r>
              <a:endParaRPr lang="ko-KR" altLang="en-US" sz="1200" b="1">
                <a:solidFill>
                  <a:schemeClr val="tx1">
                    <a:lumMod val="75000"/>
                    <a:lumOff val="25000"/>
                  </a:schemeClr>
                </a:solidFill>
                <a:cs typeface="Arial" pitchFamily="34" charset="0"/>
              </a:endParaRPr>
            </a:p>
          </p:txBody>
        </p:sp>
      </p:grpSp>
      <p:grpSp>
        <p:nvGrpSpPr>
          <p:cNvPr id="143" name="Group 142">
            <a:extLst>
              <a:ext uri="{FF2B5EF4-FFF2-40B4-BE49-F238E27FC236}">
                <a16:creationId xmlns:a16="http://schemas.microsoft.com/office/drawing/2014/main" id="{237B0B9D-E93F-965E-79CA-9F2F01C32F30}"/>
              </a:ext>
            </a:extLst>
          </p:cNvPr>
          <p:cNvGrpSpPr/>
          <p:nvPr/>
        </p:nvGrpSpPr>
        <p:grpSpPr>
          <a:xfrm>
            <a:off x="1175819" y="1595503"/>
            <a:ext cx="2370913" cy="969496"/>
            <a:chOff x="1985513" y="4307149"/>
            <a:chExt cx="2380861" cy="969496"/>
          </a:xfrm>
        </p:grpSpPr>
        <p:sp>
          <p:nvSpPr>
            <p:cNvPr id="144" name="TextBox 143">
              <a:extLst>
                <a:ext uri="{FF2B5EF4-FFF2-40B4-BE49-F238E27FC236}">
                  <a16:creationId xmlns:a16="http://schemas.microsoft.com/office/drawing/2014/main" id="{8544B4DE-83D0-09EE-9CB2-DD17212F29ED}"/>
                </a:ext>
              </a:extLst>
            </p:cNvPr>
            <p:cNvSpPr txBox="1"/>
            <p:nvPr/>
          </p:nvSpPr>
          <p:spPr>
            <a:xfrm>
              <a:off x="2007113" y="4630314"/>
              <a:ext cx="2346637" cy="646331"/>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All static analyses were performed inside an isolated Ubuntu VM</a:t>
              </a:r>
            </a:p>
          </p:txBody>
        </p:sp>
        <p:sp>
          <p:nvSpPr>
            <p:cNvPr id="145" name="TextBox 144">
              <a:extLst>
                <a:ext uri="{FF2B5EF4-FFF2-40B4-BE49-F238E27FC236}">
                  <a16:creationId xmlns:a16="http://schemas.microsoft.com/office/drawing/2014/main" id="{18A93868-2482-3753-CD52-49172D6CBEF4}"/>
                </a:ext>
              </a:extLst>
            </p:cNvPr>
            <p:cNvSpPr txBox="1"/>
            <p:nvPr/>
          </p:nvSpPr>
          <p:spPr>
            <a:xfrm>
              <a:off x="1985513" y="4307149"/>
              <a:ext cx="2380861"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Environment Setup</a:t>
              </a:r>
              <a:endParaRPr lang="ko-KR" altLang="en-US" sz="1200" b="1">
                <a:solidFill>
                  <a:schemeClr val="tx1">
                    <a:lumMod val="75000"/>
                    <a:lumOff val="25000"/>
                  </a:schemeClr>
                </a:solidFill>
                <a:cs typeface="Arial" pitchFamily="34" charset="0"/>
              </a:endParaRPr>
            </a:p>
          </p:txBody>
        </p:sp>
      </p:grpSp>
      <p:grpSp>
        <p:nvGrpSpPr>
          <p:cNvPr id="146" name="Group 145">
            <a:extLst>
              <a:ext uri="{FF2B5EF4-FFF2-40B4-BE49-F238E27FC236}">
                <a16:creationId xmlns:a16="http://schemas.microsoft.com/office/drawing/2014/main" id="{8A0B618A-3C8A-FFAB-0F4E-64B9A9F6A5A9}"/>
              </a:ext>
            </a:extLst>
          </p:cNvPr>
          <p:cNvGrpSpPr/>
          <p:nvPr/>
        </p:nvGrpSpPr>
        <p:grpSpPr>
          <a:xfrm>
            <a:off x="5725955" y="4705924"/>
            <a:ext cx="2461644" cy="1945837"/>
            <a:chOff x="1985513" y="4307149"/>
            <a:chExt cx="2380861" cy="1945837"/>
          </a:xfrm>
        </p:grpSpPr>
        <p:sp>
          <p:nvSpPr>
            <p:cNvPr id="147" name="TextBox 146">
              <a:extLst>
                <a:ext uri="{FF2B5EF4-FFF2-40B4-BE49-F238E27FC236}">
                  <a16:creationId xmlns:a16="http://schemas.microsoft.com/office/drawing/2014/main" id="{5578A964-C9B6-6AD2-F089-9361E7090EBE}"/>
                </a:ext>
              </a:extLst>
            </p:cNvPr>
            <p:cNvSpPr txBox="1"/>
            <p:nvPr/>
          </p:nvSpPr>
          <p:spPr>
            <a:xfrm>
              <a:off x="2002624" y="4683326"/>
              <a:ext cx="2346637" cy="1569660"/>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Bandit is a static type checker to verify variables and functions are used correctly. Classifies vulnerabilities as low, medium, or high scoring them as 1, 2, and 3 respectfully  </a:t>
              </a:r>
            </a:p>
          </p:txBody>
        </p:sp>
        <p:sp>
          <p:nvSpPr>
            <p:cNvPr id="148" name="TextBox 147">
              <a:extLst>
                <a:ext uri="{FF2B5EF4-FFF2-40B4-BE49-F238E27FC236}">
                  <a16:creationId xmlns:a16="http://schemas.microsoft.com/office/drawing/2014/main" id="{7FC02185-93A9-AE06-D58C-E8801A81FABF}"/>
                </a:ext>
              </a:extLst>
            </p:cNvPr>
            <p:cNvSpPr txBox="1"/>
            <p:nvPr/>
          </p:nvSpPr>
          <p:spPr>
            <a:xfrm>
              <a:off x="1985513" y="4307149"/>
              <a:ext cx="2380861" cy="461665"/>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Static Analysis: Bandit</a:t>
              </a:r>
              <a:endParaRPr lang="ko-KR" altLang="en-US" sz="1200" b="1">
                <a:solidFill>
                  <a:schemeClr val="tx1">
                    <a:lumMod val="75000"/>
                    <a:lumOff val="25000"/>
                  </a:schemeClr>
                </a:solidFill>
                <a:cs typeface="Arial" pitchFamily="34" charset="0"/>
              </a:endParaRPr>
            </a:p>
          </p:txBody>
        </p:sp>
      </p:grpSp>
      <p:grpSp>
        <p:nvGrpSpPr>
          <p:cNvPr id="149" name="Group 148">
            <a:extLst>
              <a:ext uri="{FF2B5EF4-FFF2-40B4-BE49-F238E27FC236}">
                <a16:creationId xmlns:a16="http://schemas.microsoft.com/office/drawing/2014/main" id="{AD9AFE2E-CFF1-51E2-FA42-C6CAB4DFC057}"/>
              </a:ext>
            </a:extLst>
          </p:cNvPr>
          <p:cNvGrpSpPr/>
          <p:nvPr/>
        </p:nvGrpSpPr>
        <p:grpSpPr>
          <a:xfrm>
            <a:off x="4236945" y="1595503"/>
            <a:ext cx="2370913" cy="1177273"/>
            <a:chOff x="1985513" y="4307149"/>
            <a:chExt cx="2380861" cy="1177273"/>
          </a:xfrm>
        </p:grpSpPr>
        <p:sp>
          <p:nvSpPr>
            <p:cNvPr id="150" name="TextBox 149">
              <a:extLst>
                <a:ext uri="{FF2B5EF4-FFF2-40B4-BE49-F238E27FC236}">
                  <a16:creationId xmlns:a16="http://schemas.microsoft.com/office/drawing/2014/main" id="{14558E59-A81C-04CF-395D-85485F813319}"/>
                </a:ext>
              </a:extLst>
            </p:cNvPr>
            <p:cNvSpPr txBox="1"/>
            <p:nvPr/>
          </p:nvSpPr>
          <p:spPr>
            <a:xfrm>
              <a:off x="2002624" y="4653425"/>
              <a:ext cx="2346637" cy="830997"/>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A Python script was created to scan the repository recursively for plugin files. </a:t>
              </a:r>
            </a:p>
          </p:txBody>
        </p:sp>
        <p:sp>
          <p:nvSpPr>
            <p:cNvPr id="151" name="TextBox 150">
              <a:extLst>
                <a:ext uri="{FF2B5EF4-FFF2-40B4-BE49-F238E27FC236}">
                  <a16:creationId xmlns:a16="http://schemas.microsoft.com/office/drawing/2014/main" id="{524633B2-6E88-38C1-2D89-76B43641B4EE}"/>
                </a:ext>
              </a:extLst>
            </p:cNvPr>
            <p:cNvSpPr txBox="1"/>
            <p:nvPr/>
          </p:nvSpPr>
          <p:spPr>
            <a:xfrm>
              <a:off x="1985513" y="4307149"/>
              <a:ext cx="2380861" cy="461665"/>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Plugin File Identification</a:t>
              </a:r>
              <a:endParaRPr lang="ko-KR" altLang="en-US" sz="1200" b="1">
                <a:solidFill>
                  <a:schemeClr val="tx1">
                    <a:lumMod val="75000"/>
                    <a:lumOff val="25000"/>
                  </a:schemeClr>
                </a:solidFill>
                <a:cs typeface="Arial" pitchFamily="34" charset="0"/>
              </a:endParaRPr>
            </a:p>
          </p:txBody>
        </p:sp>
      </p:grpSp>
      <p:grpSp>
        <p:nvGrpSpPr>
          <p:cNvPr id="152" name="Group 151">
            <a:extLst>
              <a:ext uri="{FF2B5EF4-FFF2-40B4-BE49-F238E27FC236}">
                <a16:creationId xmlns:a16="http://schemas.microsoft.com/office/drawing/2014/main" id="{4DE767F9-A94F-F99F-933C-F68E4B36E001}"/>
              </a:ext>
            </a:extLst>
          </p:cNvPr>
          <p:cNvGrpSpPr/>
          <p:nvPr/>
        </p:nvGrpSpPr>
        <p:grpSpPr>
          <a:xfrm>
            <a:off x="9078647" y="4092117"/>
            <a:ext cx="1819678" cy="1268827"/>
            <a:chOff x="1985513" y="4307149"/>
            <a:chExt cx="2380861" cy="1268827"/>
          </a:xfrm>
        </p:grpSpPr>
        <p:sp>
          <p:nvSpPr>
            <p:cNvPr id="153" name="TextBox 152">
              <a:extLst>
                <a:ext uri="{FF2B5EF4-FFF2-40B4-BE49-F238E27FC236}">
                  <a16:creationId xmlns:a16="http://schemas.microsoft.com/office/drawing/2014/main" id="{DD981B1B-986A-F200-2910-954D3B41D7FC}"/>
                </a:ext>
              </a:extLst>
            </p:cNvPr>
            <p:cNvSpPr txBox="1"/>
            <p:nvPr/>
          </p:nvSpPr>
          <p:spPr>
            <a:xfrm>
              <a:off x="2004347" y="4560313"/>
              <a:ext cx="2346637" cy="1015663"/>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After identifying plugin-related files, Bandit and Pylint were used to identify and evaluate the code. </a:t>
              </a:r>
            </a:p>
          </p:txBody>
        </p:sp>
        <p:sp>
          <p:nvSpPr>
            <p:cNvPr id="154" name="TextBox 153">
              <a:extLst>
                <a:ext uri="{FF2B5EF4-FFF2-40B4-BE49-F238E27FC236}">
                  <a16:creationId xmlns:a16="http://schemas.microsoft.com/office/drawing/2014/main" id="{7BCE0678-410F-0BE5-B071-2EA06FA8FB28}"/>
                </a:ext>
              </a:extLst>
            </p:cNvPr>
            <p:cNvSpPr txBox="1"/>
            <p:nvPr/>
          </p:nvSpPr>
          <p:spPr>
            <a:xfrm>
              <a:off x="1985513" y="4307149"/>
              <a:ext cx="2380861" cy="27699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Test Execution</a:t>
              </a:r>
              <a:endParaRPr lang="ko-KR" altLang="en-US" sz="1200" b="1">
                <a:solidFill>
                  <a:schemeClr val="tx1">
                    <a:lumMod val="75000"/>
                    <a:lumOff val="25000"/>
                  </a:schemeClr>
                </a:solidFill>
                <a:cs typeface="Arial" pitchFamily="34" charset="0"/>
              </a:endParaRPr>
            </a:p>
          </p:txBody>
        </p:sp>
      </p:grpSp>
      <p:grpSp>
        <p:nvGrpSpPr>
          <p:cNvPr id="155" name="Group 154">
            <a:extLst>
              <a:ext uri="{FF2B5EF4-FFF2-40B4-BE49-F238E27FC236}">
                <a16:creationId xmlns:a16="http://schemas.microsoft.com/office/drawing/2014/main" id="{A50D831C-A634-D55F-BFD9-11C4E7222991}"/>
              </a:ext>
            </a:extLst>
          </p:cNvPr>
          <p:cNvGrpSpPr/>
          <p:nvPr/>
        </p:nvGrpSpPr>
        <p:grpSpPr>
          <a:xfrm>
            <a:off x="6784109" y="1600475"/>
            <a:ext cx="3188240" cy="1638159"/>
            <a:chOff x="1985513" y="4307149"/>
            <a:chExt cx="2380861" cy="1638159"/>
          </a:xfrm>
        </p:grpSpPr>
        <p:sp>
          <p:nvSpPr>
            <p:cNvPr id="156" name="TextBox 155">
              <a:extLst>
                <a:ext uri="{FF2B5EF4-FFF2-40B4-BE49-F238E27FC236}">
                  <a16:creationId xmlns:a16="http://schemas.microsoft.com/office/drawing/2014/main" id="{DBAD939D-7263-FAB1-7E0E-FB6BCE93F226}"/>
                </a:ext>
              </a:extLst>
            </p:cNvPr>
            <p:cNvSpPr txBox="1"/>
            <p:nvPr/>
          </p:nvSpPr>
          <p:spPr>
            <a:xfrm>
              <a:off x="2004347" y="4560313"/>
              <a:ext cx="2346637" cy="1384995"/>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Pylint is a linter used to analyze code for standard coding practices, code complexity, and insecure processes. It grades code errors as “convention”, “refactor”, ”warning”, and “errors/fatal errors” with a score of 1, 2, 3, and 4, respectively. </a:t>
              </a:r>
            </a:p>
          </p:txBody>
        </p:sp>
        <p:sp>
          <p:nvSpPr>
            <p:cNvPr id="157" name="TextBox 156">
              <a:extLst>
                <a:ext uri="{FF2B5EF4-FFF2-40B4-BE49-F238E27FC236}">
                  <a16:creationId xmlns:a16="http://schemas.microsoft.com/office/drawing/2014/main" id="{9403E175-268A-0E85-0DCD-8004E734C5C1}"/>
                </a:ext>
              </a:extLst>
            </p:cNvPr>
            <p:cNvSpPr txBox="1"/>
            <p:nvPr/>
          </p:nvSpPr>
          <p:spPr>
            <a:xfrm>
              <a:off x="1985513" y="4307149"/>
              <a:ext cx="2380861"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Static Analysis: Pylint</a:t>
              </a:r>
              <a:endParaRPr lang="ko-KR" altLang="en-US" sz="1200" b="1">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756090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6E00E-D8CA-347E-B80B-8E6DE2B0B284}"/>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5CEB8E9E-9E09-2EF0-6004-A96B49369E5B}"/>
              </a:ext>
            </a:extLst>
          </p:cNvPr>
          <p:cNvSpPr txBox="1"/>
          <p:nvPr/>
        </p:nvSpPr>
        <p:spPr>
          <a:xfrm>
            <a:off x="304912" y="1882058"/>
            <a:ext cx="1773489" cy="470890"/>
          </a:xfrm>
          <a:prstGeom prst="rect">
            <a:avLst/>
          </a:prstGeom>
          <a:noFill/>
        </p:spPr>
        <p:txBody>
          <a:bodyPr lIns="0" tIns="45720" rIns="91440" bIns="4572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sz="3200">
                <a:latin typeface="+mj-lt"/>
                <a:cs typeface="Arial"/>
              </a:rPr>
              <a:t>Locate</a:t>
            </a:r>
          </a:p>
        </p:txBody>
      </p:sp>
      <p:sp>
        <p:nvSpPr>
          <p:cNvPr id="17" name="직사각형 16">
            <a:extLst>
              <a:ext uri="{FF2B5EF4-FFF2-40B4-BE49-F238E27FC236}">
                <a16:creationId xmlns:a16="http://schemas.microsoft.com/office/drawing/2014/main" id="{821A5EFC-CF5F-2071-2D10-EA7BA140736C}"/>
              </a:ext>
            </a:extLst>
          </p:cNvPr>
          <p:cNvSpPr/>
          <p:nvPr/>
        </p:nvSpPr>
        <p:spPr>
          <a:xfrm>
            <a:off x="1198291" y="2349860"/>
            <a:ext cx="1092984" cy="470890"/>
          </a:xfrm>
          <a:prstGeom prst="rect">
            <a:avLst/>
          </a:prstGeom>
          <a:noFill/>
        </p:spPr>
        <p:txBody>
          <a:bodyPr lIns="0" tIns="45720" rIns="91440" bIns="45720" anchor="ctr"/>
          <a:lstStyle/>
          <a:p>
            <a:r>
              <a:rPr lang="en-US" altLang="ko-KR" sz="3200" b="1">
                <a:solidFill>
                  <a:schemeClr val="accent2"/>
                </a:solidFill>
                <a:latin typeface="+mj-lt"/>
                <a:cs typeface="Arial"/>
              </a:rPr>
              <a:t>Scan</a:t>
            </a:r>
          </a:p>
        </p:txBody>
      </p:sp>
      <p:sp>
        <p:nvSpPr>
          <p:cNvPr id="18" name="직사각형 17">
            <a:extLst>
              <a:ext uri="{FF2B5EF4-FFF2-40B4-BE49-F238E27FC236}">
                <a16:creationId xmlns:a16="http://schemas.microsoft.com/office/drawing/2014/main" id="{8DD9C85C-B1FB-F50A-C866-F957630D8ADF}"/>
              </a:ext>
            </a:extLst>
          </p:cNvPr>
          <p:cNvSpPr/>
          <p:nvPr/>
        </p:nvSpPr>
        <p:spPr>
          <a:xfrm>
            <a:off x="1736947" y="2830797"/>
            <a:ext cx="1825587" cy="470890"/>
          </a:xfrm>
          <a:prstGeom prst="rect">
            <a:avLst/>
          </a:prstGeom>
          <a:noFill/>
        </p:spPr>
        <p:txBody>
          <a:bodyPr lIns="0" tIns="45720" rIns="91440" bIns="45720" anchor="ctr"/>
          <a:lstStyle/>
          <a:p>
            <a:r>
              <a:rPr lang="en-US" altLang="ko-KR" sz="3200" b="1">
                <a:solidFill>
                  <a:schemeClr val="bg1"/>
                </a:solidFill>
                <a:latin typeface="+mj-lt"/>
                <a:cs typeface="Arial"/>
              </a:rPr>
              <a:t>Analyze</a:t>
            </a:r>
          </a:p>
        </p:txBody>
      </p:sp>
      <p:sp>
        <p:nvSpPr>
          <p:cNvPr id="3" name="텍스트 개체 틀 2">
            <a:extLst>
              <a:ext uri="{FF2B5EF4-FFF2-40B4-BE49-F238E27FC236}">
                <a16:creationId xmlns:a16="http://schemas.microsoft.com/office/drawing/2014/main" id="{B991C2A3-7272-833C-30CC-2A2522618223}"/>
              </a:ext>
            </a:extLst>
          </p:cNvPr>
          <p:cNvSpPr>
            <a:spLocks noGrp="1"/>
          </p:cNvSpPr>
          <p:nvPr>
            <p:ph type="body" sz="quarter" idx="10"/>
          </p:nvPr>
        </p:nvSpPr>
        <p:spPr>
          <a:xfrm>
            <a:off x="137701" y="197385"/>
            <a:ext cx="4717956" cy="1368005"/>
          </a:xfrm>
        </p:spPr>
        <p:txBody>
          <a:bodyPr lIns="91440" tIns="45720" rIns="91440" bIns="45720" anchor="ctr"/>
          <a:lstStyle/>
          <a:p>
            <a:r>
              <a:rPr lang="en-US" altLang="ko-KR">
                <a:cs typeface="Arial"/>
              </a:rPr>
              <a:t>Initial Scans </a:t>
            </a:r>
            <a:endParaRPr lang="en-US" altLang="ko-KR"/>
          </a:p>
        </p:txBody>
      </p:sp>
      <p:sp>
        <p:nvSpPr>
          <p:cNvPr id="21" name="자유형: 도형 20">
            <a:extLst>
              <a:ext uri="{FF2B5EF4-FFF2-40B4-BE49-F238E27FC236}">
                <a16:creationId xmlns:a16="http://schemas.microsoft.com/office/drawing/2014/main" id="{F201FBAB-DE17-DA3E-437D-4AE02521A477}"/>
              </a:ext>
            </a:extLst>
          </p:cNvPr>
          <p:cNvSpPr/>
          <p:nvPr/>
        </p:nvSpPr>
        <p:spPr>
          <a:xfrm>
            <a:off x="4867275" y="1665287"/>
            <a:ext cx="3456000" cy="1878013"/>
          </a:xfrm>
          <a:custGeom>
            <a:avLst/>
            <a:gdLst>
              <a:gd name="connsiteX0" fmla="*/ 0 w 3456000"/>
              <a:gd name="connsiteY0" fmla="*/ 0 h 1878013"/>
              <a:gd name="connsiteX1" fmla="*/ 3456000 w 3456000"/>
              <a:gd name="connsiteY1" fmla="*/ 0 h 1878013"/>
              <a:gd name="connsiteX2" fmla="*/ 3456000 w 3456000"/>
              <a:gd name="connsiteY2" fmla="*/ 1878013 h 1878013"/>
              <a:gd name="connsiteX3" fmla="*/ 3371363 w 3456000"/>
              <a:gd name="connsiteY3" fmla="*/ 1878013 h 1878013"/>
              <a:gd name="connsiteX4" fmla="*/ 3371363 w 3456000"/>
              <a:gd name="connsiteY4" fmla="*/ 84637 h 1878013"/>
              <a:gd name="connsiteX5" fmla="*/ 84637 w 3456000"/>
              <a:gd name="connsiteY5" fmla="*/ 84637 h 1878013"/>
              <a:gd name="connsiteX6" fmla="*/ 84637 w 3456000"/>
              <a:gd name="connsiteY6" fmla="*/ 1878013 h 1878013"/>
              <a:gd name="connsiteX7" fmla="*/ 0 w 3456000"/>
              <a:gd name="connsiteY7" fmla="*/ 1878013 h 18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000" h="1878013">
                <a:moveTo>
                  <a:pt x="0" y="0"/>
                </a:moveTo>
                <a:lnTo>
                  <a:pt x="3456000" y="0"/>
                </a:lnTo>
                <a:lnTo>
                  <a:pt x="3456000" y="1878013"/>
                </a:lnTo>
                <a:lnTo>
                  <a:pt x="3371363" y="1878013"/>
                </a:lnTo>
                <a:lnTo>
                  <a:pt x="3371363" y="84637"/>
                </a:lnTo>
                <a:lnTo>
                  <a:pt x="84637" y="84637"/>
                </a:lnTo>
                <a:lnTo>
                  <a:pt x="84637" y="1878013"/>
                </a:lnTo>
                <a:lnTo>
                  <a:pt x="0" y="18780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자유형: 도형 23">
            <a:extLst>
              <a:ext uri="{FF2B5EF4-FFF2-40B4-BE49-F238E27FC236}">
                <a16:creationId xmlns:a16="http://schemas.microsoft.com/office/drawing/2014/main" id="{0D3FC710-1161-AE12-8E9E-6519562CD811}"/>
              </a:ext>
            </a:extLst>
          </p:cNvPr>
          <p:cNvSpPr/>
          <p:nvPr/>
        </p:nvSpPr>
        <p:spPr>
          <a:xfrm>
            <a:off x="8241636" y="3543300"/>
            <a:ext cx="3456000" cy="2722562"/>
          </a:xfrm>
          <a:custGeom>
            <a:avLst/>
            <a:gdLst>
              <a:gd name="connsiteX0" fmla="*/ 0 w 3456000"/>
              <a:gd name="connsiteY0" fmla="*/ 0 h 2722562"/>
              <a:gd name="connsiteX1" fmla="*/ 84637 w 3456000"/>
              <a:gd name="connsiteY1" fmla="*/ 0 h 2722562"/>
              <a:gd name="connsiteX2" fmla="*/ 84637 w 3456000"/>
              <a:gd name="connsiteY2" fmla="*/ 2637925 h 2722562"/>
              <a:gd name="connsiteX3" fmla="*/ 3371363 w 3456000"/>
              <a:gd name="connsiteY3" fmla="*/ 2637925 h 2722562"/>
              <a:gd name="connsiteX4" fmla="*/ 3371363 w 3456000"/>
              <a:gd name="connsiteY4" fmla="*/ 0 h 2722562"/>
              <a:gd name="connsiteX5" fmla="*/ 3456000 w 3456000"/>
              <a:gd name="connsiteY5" fmla="*/ 0 h 2722562"/>
              <a:gd name="connsiteX6" fmla="*/ 3456000 w 3456000"/>
              <a:gd name="connsiteY6" fmla="*/ 2722562 h 2722562"/>
              <a:gd name="connsiteX7" fmla="*/ 0 w 3456000"/>
              <a:gd name="connsiteY7" fmla="*/ 2722562 h 272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000" h="2722562">
                <a:moveTo>
                  <a:pt x="0" y="0"/>
                </a:moveTo>
                <a:lnTo>
                  <a:pt x="84637" y="0"/>
                </a:lnTo>
                <a:lnTo>
                  <a:pt x="84637" y="2637925"/>
                </a:lnTo>
                <a:lnTo>
                  <a:pt x="3371363" y="2637925"/>
                </a:lnTo>
                <a:lnTo>
                  <a:pt x="3371363" y="0"/>
                </a:lnTo>
                <a:lnTo>
                  <a:pt x="3456000" y="0"/>
                </a:lnTo>
                <a:lnTo>
                  <a:pt x="3456000" y="2722562"/>
                </a:lnTo>
                <a:lnTo>
                  <a:pt x="0" y="27225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9" name="Picture 18" descr="A screenshot of a computer screen&#10;&#10;AI-generated content may be incorrect.">
            <a:extLst>
              <a:ext uri="{FF2B5EF4-FFF2-40B4-BE49-F238E27FC236}">
                <a16:creationId xmlns:a16="http://schemas.microsoft.com/office/drawing/2014/main" id="{7951604E-360C-6319-7E79-59B90B9BEC6E}"/>
              </a:ext>
            </a:extLst>
          </p:cNvPr>
          <p:cNvPicPr>
            <a:picLocks noChangeAspect="1"/>
          </p:cNvPicPr>
          <p:nvPr/>
        </p:nvPicPr>
        <p:blipFill>
          <a:blip r:embed="rId2"/>
          <a:srcRect r="12310"/>
          <a:stretch/>
        </p:blipFill>
        <p:spPr>
          <a:xfrm>
            <a:off x="8506993" y="2220310"/>
            <a:ext cx="2876889" cy="3796862"/>
          </a:xfrm>
          <a:prstGeom prst="rect">
            <a:avLst/>
          </a:prstGeom>
        </p:spPr>
      </p:pic>
      <p:pic>
        <p:nvPicPr>
          <p:cNvPr id="20" name="Picture 19" descr="A screenshot of a computer program&#10;&#10;AI-generated content may be incorrect.">
            <a:extLst>
              <a:ext uri="{FF2B5EF4-FFF2-40B4-BE49-F238E27FC236}">
                <a16:creationId xmlns:a16="http://schemas.microsoft.com/office/drawing/2014/main" id="{04858C8E-7D10-6743-9E2D-265B5CD7B4D7}"/>
              </a:ext>
            </a:extLst>
          </p:cNvPr>
          <p:cNvPicPr>
            <a:picLocks noChangeAspect="1"/>
          </p:cNvPicPr>
          <p:nvPr/>
        </p:nvPicPr>
        <p:blipFill>
          <a:blip r:embed="rId3"/>
          <a:srcRect r="43352" b="391"/>
          <a:stretch/>
        </p:blipFill>
        <p:spPr>
          <a:xfrm>
            <a:off x="5048797" y="1878722"/>
            <a:ext cx="3097507" cy="3796914"/>
          </a:xfrm>
          <a:prstGeom prst="rect">
            <a:avLst/>
          </a:prstGeom>
        </p:spPr>
      </p:pic>
      <p:sp>
        <p:nvSpPr>
          <p:cNvPr id="23" name="TextBox 22">
            <a:extLst>
              <a:ext uri="{FF2B5EF4-FFF2-40B4-BE49-F238E27FC236}">
                <a16:creationId xmlns:a16="http://schemas.microsoft.com/office/drawing/2014/main" id="{7EF0BC8E-142D-5F52-DD95-D750318C1D3A}"/>
              </a:ext>
            </a:extLst>
          </p:cNvPr>
          <p:cNvSpPr txBox="1"/>
          <p:nvPr/>
        </p:nvSpPr>
        <p:spPr>
          <a:xfrm>
            <a:off x="307473" y="3783262"/>
            <a:ext cx="4398210"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cs typeface="Arial"/>
              </a:rPr>
              <a:t>Our Initial run found 319 plugin-related files and scanned them with </a:t>
            </a:r>
            <a:r>
              <a:rPr lang="en-US" sz="1600" err="1">
                <a:cs typeface="Arial"/>
              </a:rPr>
              <a:t>Pylint</a:t>
            </a:r>
            <a:r>
              <a:rPr lang="en-US" sz="1600">
                <a:cs typeface="Arial"/>
              </a:rPr>
              <a:t> and Bandit</a:t>
            </a:r>
            <a:endParaRPr lang="en-US">
              <a:cs typeface="Arial"/>
            </a:endParaRPr>
          </a:p>
          <a:p>
            <a:pPr marL="285750" indent="-285750">
              <a:buFont typeface="Arial"/>
              <a:buChar char="•"/>
            </a:pPr>
            <a:endParaRPr lang="en-US" sz="1600">
              <a:cs typeface="Arial"/>
            </a:endParaRPr>
          </a:p>
          <a:p>
            <a:pPr marL="285750" indent="-285750">
              <a:buFont typeface="Arial"/>
              <a:buChar char="•"/>
            </a:pPr>
            <a:r>
              <a:rPr lang="en-US" sz="1600">
                <a:cs typeface="Arial"/>
              </a:rPr>
              <a:t>Resulted in over 23,000 hits combined </a:t>
            </a:r>
            <a:endParaRPr lang="en-US"/>
          </a:p>
          <a:p>
            <a:pPr marL="285750" indent="-285750">
              <a:buFont typeface="Arial"/>
              <a:buChar char="•"/>
            </a:pPr>
            <a:endParaRPr lang="en-US"/>
          </a:p>
          <a:p>
            <a:pPr marL="285750" indent="-285750">
              <a:buFont typeface="Arial"/>
              <a:buChar char="•"/>
            </a:pPr>
            <a:r>
              <a:rPr lang="en-US">
                <a:cs typeface="Arial"/>
              </a:rPr>
              <a:t>We wanted to find the most critical areas within </a:t>
            </a:r>
            <a:r>
              <a:rPr lang="en-US" err="1">
                <a:cs typeface="Arial"/>
              </a:rPr>
              <a:t>Calibre's</a:t>
            </a:r>
            <a:r>
              <a:rPr lang="en-US">
                <a:cs typeface="Arial"/>
              </a:rPr>
              <a:t> plugin system so we consolidated our data ...</a:t>
            </a:r>
          </a:p>
          <a:p>
            <a:endParaRPr lang="en-US" sz="1600">
              <a:cs typeface="Arial"/>
            </a:endParaRPr>
          </a:p>
        </p:txBody>
      </p:sp>
      <p:pic>
        <p:nvPicPr>
          <p:cNvPr id="27" name="Picture 26" descr="File:Calibre logo 2.png - Wikipedia">
            <a:extLst>
              <a:ext uri="{FF2B5EF4-FFF2-40B4-BE49-F238E27FC236}">
                <a16:creationId xmlns:a16="http://schemas.microsoft.com/office/drawing/2014/main" id="{7DADEA40-C4B7-6334-65E3-3B48064B30BA}"/>
              </a:ext>
            </a:extLst>
          </p:cNvPr>
          <p:cNvPicPr>
            <a:picLocks noChangeAspect="1"/>
          </p:cNvPicPr>
          <p:nvPr/>
        </p:nvPicPr>
        <p:blipFill>
          <a:blip r:embed="rId4"/>
          <a:stretch>
            <a:fillRect/>
          </a:stretch>
        </p:blipFill>
        <p:spPr>
          <a:xfrm>
            <a:off x="9204434" y="196605"/>
            <a:ext cx="1626475" cy="1551205"/>
          </a:xfrm>
          <a:prstGeom prst="rect">
            <a:avLst/>
          </a:prstGeom>
        </p:spPr>
      </p:pic>
    </p:spTree>
    <p:extLst>
      <p:ext uri="{BB962C8B-B14F-4D97-AF65-F5344CB8AC3E}">
        <p14:creationId xmlns:p14="http://schemas.microsoft.com/office/powerpoint/2010/main" val="16505685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2" presetClass="entr" presetSubtype="2" fill="hold" grpId="0" nodeType="afterEffect">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ppt_x</p:attrName>
                                        </p:attrNameLst>
                                      </p:cBhvr>
                                      <p:tavLst>
                                        <p:tav tm="0">
                                          <p:val>
                                            <p:strVal val="#ppt_x+#ppt_w*1.125000"/>
                                          </p:val>
                                        </p:tav>
                                        <p:tav tm="100000">
                                          <p:val>
                                            <p:strVal val="#ppt_x"/>
                                          </p:val>
                                        </p:tav>
                                      </p:tavLst>
                                    </p:anim>
                                    <p:animEffect transition="in" filter="wipe(left)">
                                      <p:cBhvr>
                                        <p:cTn id="17" dur="500"/>
                                        <p:tgtEl>
                                          <p:spTgt spid="16"/>
                                        </p:tgtEl>
                                      </p:cBhvr>
                                    </p:animEffect>
                                  </p:childTnLst>
                                </p:cTn>
                              </p:par>
                              <p:par>
                                <p:cTn id="18" presetID="12" presetClass="entr" presetSubtype="2" fill="hold" grpId="0" nodeType="withEffect">
                                  <p:stCondLst>
                                    <p:cond delay="50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p:tgtEl>
                                          <p:spTgt spid="17"/>
                                        </p:tgtEl>
                                        <p:attrNameLst>
                                          <p:attrName>ppt_x</p:attrName>
                                        </p:attrNameLst>
                                      </p:cBhvr>
                                      <p:tavLst>
                                        <p:tav tm="0">
                                          <p:val>
                                            <p:strVal val="#ppt_x+#ppt_w*1.125000"/>
                                          </p:val>
                                        </p:tav>
                                        <p:tav tm="100000">
                                          <p:val>
                                            <p:strVal val="#ppt_x"/>
                                          </p:val>
                                        </p:tav>
                                      </p:tavLst>
                                    </p:anim>
                                    <p:animEffect transition="in" filter="wipe(left)">
                                      <p:cBhvr>
                                        <p:cTn id="21" dur="500"/>
                                        <p:tgtEl>
                                          <p:spTgt spid="17"/>
                                        </p:tgtEl>
                                      </p:cBhvr>
                                    </p:animEffect>
                                  </p:childTnLst>
                                </p:cTn>
                              </p:par>
                              <p:par>
                                <p:cTn id="22" presetID="12" presetClass="entr" presetSubtype="2" fill="hold" grpId="0" nodeType="withEffect">
                                  <p:stCondLst>
                                    <p:cond delay="75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p:tgtEl>
                                          <p:spTgt spid="18"/>
                                        </p:tgtEl>
                                        <p:attrNameLst>
                                          <p:attrName>ppt_x</p:attrName>
                                        </p:attrNameLst>
                                      </p:cBhvr>
                                      <p:tavLst>
                                        <p:tav tm="0">
                                          <p:val>
                                            <p:strVal val="#ppt_x+#ppt_w*1.125000"/>
                                          </p:val>
                                        </p:tav>
                                        <p:tav tm="100000">
                                          <p:val>
                                            <p:strVal val="#ppt_x"/>
                                          </p:val>
                                        </p:tav>
                                      </p:tavLst>
                                    </p:anim>
                                    <p:animEffect transition="in" filter="wipe(lef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1EFF4-1C75-76D0-7BE9-50A6A3D20D3F}"/>
            </a:ext>
          </a:extLst>
        </p:cNvPr>
        <p:cNvGrpSpPr/>
        <p:nvPr/>
      </p:nvGrpSpPr>
      <p:grpSpPr>
        <a:xfrm>
          <a:off x="0" y="0"/>
          <a:ext cx="0" cy="0"/>
          <a:chOff x="0" y="0"/>
          <a:chExt cx="0" cy="0"/>
        </a:xfrm>
      </p:grpSpPr>
      <p:pic>
        <p:nvPicPr>
          <p:cNvPr id="4" name="Picture 3" descr="A black background with white text&#10;&#10;AI-generated content may be incorrect.">
            <a:extLst>
              <a:ext uri="{FF2B5EF4-FFF2-40B4-BE49-F238E27FC236}">
                <a16:creationId xmlns:a16="http://schemas.microsoft.com/office/drawing/2014/main" id="{00D994E3-DBB4-05DB-54B7-7D08118D9437}"/>
              </a:ext>
            </a:extLst>
          </p:cNvPr>
          <p:cNvPicPr>
            <a:picLocks noChangeAspect="1"/>
          </p:cNvPicPr>
          <p:nvPr/>
        </p:nvPicPr>
        <p:blipFill>
          <a:blip r:embed="rId2"/>
          <a:srcRect r="3385" b="2606"/>
          <a:stretch/>
        </p:blipFill>
        <p:spPr>
          <a:xfrm>
            <a:off x="6870684" y="2563732"/>
            <a:ext cx="5334346" cy="4301981"/>
          </a:xfrm>
          <a:prstGeom prst="rect">
            <a:avLst/>
          </a:prstGeom>
        </p:spPr>
      </p:pic>
      <p:sp>
        <p:nvSpPr>
          <p:cNvPr id="8" name="Rounded Rectangle 24">
            <a:extLst>
              <a:ext uri="{FF2B5EF4-FFF2-40B4-BE49-F238E27FC236}">
                <a16:creationId xmlns:a16="http://schemas.microsoft.com/office/drawing/2014/main" id="{8C8B41E5-9237-23E5-EC68-E95A0D1D3001}"/>
              </a:ext>
            </a:extLst>
          </p:cNvPr>
          <p:cNvSpPr/>
          <p:nvPr/>
        </p:nvSpPr>
        <p:spPr>
          <a:xfrm>
            <a:off x="4443284" y="1135527"/>
            <a:ext cx="5045983" cy="4601621"/>
          </a:xfrm>
          <a:prstGeom prst="roundRect">
            <a:avLst>
              <a:gd name="adj" fmla="val 5126"/>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9" name="Rounded Rectangle 25">
            <a:extLst>
              <a:ext uri="{FF2B5EF4-FFF2-40B4-BE49-F238E27FC236}">
                <a16:creationId xmlns:a16="http://schemas.microsoft.com/office/drawing/2014/main" id="{7951FF18-3CE8-9116-AE33-26B7570F1295}"/>
              </a:ext>
            </a:extLst>
          </p:cNvPr>
          <p:cNvSpPr/>
          <p:nvPr/>
        </p:nvSpPr>
        <p:spPr>
          <a:xfrm>
            <a:off x="147677" y="143490"/>
            <a:ext cx="3995743" cy="6556940"/>
          </a:xfrm>
          <a:prstGeom prst="roundRect">
            <a:avLst>
              <a:gd name="adj" fmla="val 5126"/>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4" name="TextBox 13">
            <a:extLst>
              <a:ext uri="{FF2B5EF4-FFF2-40B4-BE49-F238E27FC236}">
                <a16:creationId xmlns:a16="http://schemas.microsoft.com/office/drawing/2014/main" id="{FB00E0BF-B89D-2E76-D4E3-7906E2D8866A}"/>
              </a:ext>
            </a:extLst>
          </p:cNvPr>
          <p:cNvSpPr txBox="1"/>
          <p:nvPr/>
        </p:nvSpPr>
        <p:spPr>
          <a:xfrm>
            <a:off x="5505678" y="1142667"/>
            <a:ext cx="2923121" cy="523220"/>
          </a:xfrm>
          <a:prstGeom prst="rect">
            <a:avLst/>
          </a:prstGeom>
          <a:noFill/>
        </p:spPr>
        <p:txBody>
          <a:bodyPr wrap="square" lIns="91440" tIns="45720" rIns="91440" bIns="45720" rtlCol="0" anchor="t">
            <a:spAutoFit/>
          </a:bodyPr>
          <a:lstStyle/>
          <a:p>
            <a:pPr algn="ctr"/>
            <a:r>
              <a:rPr lang="en-US" altLang="ko-KR" sz="1600" b="1">
                <a:solidFill>
                  <a:schemeClr val="accent3"/>
                </a:solidFill>
                <a:cs typeface="Arial"/>
              </a:rPr>
              <a:t>Findings:</a:t>
            </a:r>
          </a:p>
          <a:p>
            <a:pPr algn="ctr"/>
            <a:r>
              <a:rPr lang="en-US" sz="1200">
                <a:solidFill>
                  <a:schemeClr val="bg1"/>
                </a:solidFill>
                <a:cs typeface="Arial"/>
              </a:rPr>
              <a:t>vulnerabilities &amp; misconfigurations</a:t>
            </a:r>
          </a:p>
        </p:txBody>
      </p:sp>
      <p:pic>
        <p:nvPicPr>
          <p:cNvPr id="2" name="Picture 1" descr="Picture 2072911390, Picture">
            <a:extLst>
              <a:ext uri="{FF2B5EF4-FFF2-40B4-BE49-F238E27FC236}">
                <a16:creationId xmlns:a16="http://schemas.microsoft.com/office/drawing/2014/main" id="{EDF6A0CF-B004-3522-5BD3-A6E8432F4029}"/>
              </a:ext>
            </a:extLst>
          </p:cNvPr>
          <p:cNvPicPr>
            <a:picLocks noChangeAspect="1"/>
          </p:cNvPicPr>
          <p:nvPr/>
        </p:nvPicPr>
        <p:blipFill>
          <a:blip r:embed="rId3"/>
          <a:stretch>
            <a:fillRect/>
          </a:stretch>
        </p:blipFill>
        <p:spPr>
          <a:xfrm>
            <a:off x="524684" y="253311"/>
            <a:ext cx="3134444" cy="2886435"/>
          </a:xfrm>
          <a:prstGeom prst="rect">
            <a:avLst/>
          </a:prstGeom>
        </p:spPr>
      </p:pic>
      <p:pic>
        <p:nvPicPr>
          <p:cNvPr id="3" name="Picture 2" descr="Picture 1486205063, Picture">
            <a:extLst>
              <a:ext uri="{FF2B5EF4-FFF2-40B4-BE49-F238E27FC236}">
                <a16:creationId xmlns:a16="http://schemas.microsoft.com/office/drawing/2014/main" id="{0460717D-3DE7-E462-6ADF-06AA7EE6B148}"/>
              </a:ext>
            </a:extLst>
          </p:cNvPr>
          <p:cNvPicPr>
            <a:picLocks noChangeAspect="1"/>
          </p:cNvPicPr>
          <p:nvPr/>
        </p:nvPicPr>
        <p:blipFill>
          <a:blip r:embed="rId4"/>
          <a:stretch>
            <a:fillRect/>
          </a:stretch>
        </p:blipFill>
        <p:spPr>
          <a:xfrm>
            <a:off x="523785" y="3300411"/>
            <a:ext cx="3049977" cy="2945742"/>
          </a:xfrm>
          <a:prstGeom prst="rect">
            <a:avLst/>
          </a:prstGeom>
        </p:spPr>
      </p:pic>
      <p:sp>
        <p:nvSpPr>
          <p:cNvPr id="5" name="TextBox 4">
            <a:extLst>
              <a:ext uri="{FF2B5EF4-FFF2-40B4-BE49-F238E27FC236}">
                <a16:creationId xmlns:a16="http://schemas.microsoft.com/office/drawing/2014/main" id="{B2B23F6D-F678-5403-8445-0411BA56D0FD}"/>
              </a:ext>
            </a:extLst>
          </p:cNvPr>
          <p:cNvSpPr txBox="1"/>
          <p:nvPr/>
        </p:nvSpPr>
        <p:spPr>
          <a:xfrm>
            <a:off x="9681763" y="1826932"/>
            <a:ext cx="251515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cs typeface="Arial"/>
              </a:rPr>
              <a:t>Consolidated</a:t>
            </a:r>
            <a:endParaRPr lang="en-US"/>
          </a:p>
          <a:p>
            <a:pPr algn="ctr"/>
            <a:r>
              <a:rPr lang="en-US" sz="2800">
                <a:solidFill>
                  <a:schemeClr val="bg1"/>
                </a:solidFill>
                <a:cs typeface="Arial"/>
              </a:rPr>
              <a:t>Results</a:t>
            </a:r>
          </a:p>
        </p:txBody>
      </p:sp>
      <p:sp>
        <p:nvSpPr>
          <p:cNvPr id="6" name="TextBox 5">
            <a:extLst>
              <a:ext uri="{FF2B5EF4-FFF2-40B4-BE49-F238E27FC236}">
                <a16:creationId xmlns:a16="http://schemas.microsoft.com/office/drawing/2014/main" id="{F7DF399F-10DD-9AE4-8088-296D94CBA14A}"/>
              </a:ext>
            </a:extLst>
          </p:cNvPr>
          <p:cNvSpPr txBox="1"/>
          <p:nvPr/>
        </p:nvSpPr>
        <p:spPr>
          <a:xfrm>
            <a:off x="4579315" y="2234040"/>
            <a:ext cx="2141217"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000">
                <a:solidFill>
                  <a:schemeClr val="bg1"/>
                </a:solidFill>
                <a:ea typeface="+mn-lt"/>
                <a:cs typeface="+mn-lt"/>
              </a:rPr>
              <a:t>Cryptographic weaknesses were found due to the use of outdated hashing algorithms like SHA1 and MD5, which are susceptible to collision attacks</a:t>
            </a:r>
          </a:p>
          <a:p>
            <a:pPr marL="285750" indent="-285750">
              <a:buFont typeface="Arial"/>
              <a:buChar char="•"/>
            </a:pPr>
            <a:endParaRPr lang="en-US" sz="1000">
              <a:solidFill>
                <a:schemeClr val="bg1"/>
              </a:solidFill>
              <a:ea typeface="+mn-lt"/>
              <a:cs typeface="+mn-lt"/>
            </a:endParaRPr>
          </a:p>
          <a:p>
            <a:pPr marL="285750" indent="-285750">
              <a:buFont typeface="Arial"/>
              <a:buChar char="•"/>
            </a:pPr>
            <a:r>
              <a:rPr lang="en-US" sz="1000">
                <a:solidFill>
                  <a:schemeClr val="bg1"/>
                </a:solidFill>
                <a:ea typeface="+mn-lt"/>
                <a:cs typeface="+mn-lt"/>
              </a:rPr>
              <a:t>The use of </a:t>
            </a:r>
            <a:r>
              <a:rPr lang="en-US" sz="1000">
                <a:solidFill>
                  <a:schemeClr val="bg1"/>
                </a:solidFill>
                <a:latin typeface="Consolas"/>
                <a:cs typeface="Arial"/>
              </a:rPr>
              <a:t>shell=True</a:t>
            </a:r>
            <a:r>
              <a:rPr lang="en-US" sz="1000">
                <a:solidFill>
                  <a:schemeClr val="bg1"/>
                </a:solidFill>
                <a:ea typeface="+mn-lt"/>
                <a:cs typeface="+mn-lt"/>
              </a:rPr>
              <a:t> in subprocess calls introduces a risk of shell injection, especially if tied to user input</a:t>
            </a:r>
          </a:p>
          <a:p>
            <a:pPr marL="285750" indent="-285750">
              <a:buFont typeface="Arial"/>
              <a:buChar char="•"/>
            </a:pPr>
            <a:endParaRPr lang="en-US" sz="1000">
              <a:solidFill>
                <a:schemeClr val="bg1"/>
              </a:solidFill>
              <a:cs typeface="Arial"/>
            </a:endParaRPr>
          </a:p>
          <a:p>
            <a:pPr marL="285750" indent="-285750">
              <a:buFont typeface="Arial"/>
              <a:buChar char="•"/>
            </a:pPr>
            <a:r>
              <a:rPr lang="en-US" sz="1000">
                <a:solidFill>
                  <a:schemeClr val="bg1"/>
                </a:solidFill>
                <a:ea typeface="+mn-lt"/>
                <a:cs typeface="+mn-lt"/>
              </a:rPr>
              <a:t>Reliance on the deprecated </a:t>
            </a:r>
            <a:r>
              <a:rPr lang="en-US" sz="1000" err="1">
                <a:solidFill>
                  <a:schemeClr val="bg1"/>
                </a:solidFill>
                <a:ea typeface="+mn-lt"/>
                <a:cs typeface="+mn-lt"/>
              </a:rPr>
              <a:t>PyCrypto</a:t>
            </a:r>
            <a:r>
              <a:rPr lang="en-US" sz="1000">
                <a:solidFill>
                  <a:schemeClr val="bg1"/>
                </a:solidFill>
                <a:ea typeface="+mn-lt"/>
                <a:cs typeface="+mn-lt"/>
              </a:rPr>
              <a:t> library exposes the system to known security flaws</a:t>
            </a:r>
          </a:p>
          <a:p>
            <a:pPr marL="285750" indent="-285750">
              <a:buFont typeface="Arial"/>
              <a:buChar char="•"/>
            </a:pPr>
            <a:endParaRPr lang="en-US" sz="1000">
              <a:solidFill>
                <a:schemeClr val="bg1"/>
              </a:solidFill>
              <a:cs typeface="Arial"/>
            </a:endParaRPr>
          </a:p>
          <a:p>
            <a:pPr marL="285750" indent="-285750">
              <a:buFont typeface="Arial"/>
              <a:buChar char="•"/>
            </a:pPr>
            <a:r>
              <a:rPr lang="en-US" sz="1000">
                <a:solidFill>
                  <a:schemeClr val="bg1"/>
                </a:solidFill>
                <a:ea typeface="+mn-lt"/>
                <a:cs typeface="+mn-lt"/>
              </a:rPr>
              <a:t>Raw string formatting in SQL queries opens the door to SQL injection attacks</a:t>
            </a:r>
            <a:endParaRPr lang="en-US" sz="1000">
              <a:solidFill>
                <a:schemeClr val="bg1"/>
              </a:solidFill>
              <a:cs typeface="Arial"/>
            </a:endParaRPr>
          </a:p>
        </p:txBody>
      </p:sp>
      <p:sp>
        <p:nvSpPr>
          <p:cNvPr id="10" name="TextBox 9">
            <a:extLst>
              <a:ext uri="{FF2B5EF4-FFF2-40B4-BE49-F238E27FC236}">
                <a16:creationId xmlns:a16="http://schemas.microsoft.com/office/drawing/2014/main" id="{0066FFDB-869B-3B05-C491-76D6D98EDB99}"/>
              </a:ext>
            </a:extLst>
          </p:cNvPr>
          <p:cNvSpPr txBox="1"/>
          <p:nvPr/>
        </p:nvSpPr>
        <p:spPr>
          <a:xfrm>
            <a:off x="4736330" y="1816213"/>
            <a:ext cx="18539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3"/>
                </a:solidFill>
                <a:cs typeface="Arial"/>
              </a:rPr>
              <a:t>Security Threats</a:t>
            </a:r>
          </a:p>
        </p:txBody>
      </p:sp>
      <p:sp>
        <p:nvSpPr>
          <p:cNvPr id="11" name="TextBox 10">
            <a:extLst>
              <a:ext uri="{FF2B5EF4-FFF2-40B4-BE49-F238E27FC236}">
                <a16:creationId xmlns:a16="http://schemas.microsoft.com/office/drawing/2014/main" id="{D1F539B0-D2E7-9651-4B78-345F620BB1CC}"/>
              </a:ext>
            </a:extLst>
          </p:cNvPr>
          <p:cNvSpPr txBox="1"/>
          <p:nvPr/>
        </p:nvSpPr>
        <p:spPr>
          <a:xfrm>
            <a:off x="7223613" y="1816212"/>
            <a:ext cx="195456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3"/>
                </a:solidFill>
                <a:cs typeface="Arial"/>
              </a:rPr>
              <a:t>Misconfigurations</a:t>
            </a:r>
          </a:p>
        </p:txBody>
      </p:sp>
      <p:sp>
        <p:nvSpPr>
          <p:cNvPr id="12" name="TextBox 11">
            <a:extLst>
              <a:ext uri="{FF2B5EF4-FFF2-40B4-BE49-F238E27FC236}">
                <a16:creationId xmlns:a16="http://schemas.microsoft.com/office/drawing/2014/main" id="{A5B4D203-5478-943D-68F3-5F64F773416D}"/>
              </a:ext>
            </a:extLst>
          </p:cNvPr>
          <p:cNvSpPr txBox="1"/>
          <p:nvPr/>
        </p:nvSpPr>
        <p:spPr>
          <a:xfrm>
            <a:off x="7109730" y="2305926"/>
            <a:ext cx="2083708"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000">
                <a:solidFill>
                  <a:schemeClr val="bg1"/>
                </a:solidFill>
                <a:ea typeface="+mn-lt"/>
                <a:cs typeface="+mn-lt"/>
              </a:rPr>
              <a:t>invalid or deprecated imports</a:t>
            </a:r>
          </a:p>
          <a:p>
            <a:pPr marL="285750" indent="-285750">
              <a:buFont typeface="Arial"/>
              <a:buChar char="•"/>
            </a:pPr>
            <a:endParaRPr lang="en-US" sz="1000">
              <a:solidFill>
                <a:schemeClr val="bg1"/>
              </a:solidFill>
              <a:ea typeface="+mn-lt"/>
              <a:cs typeface="+mn-lt"/>
            </a:endParaRPr>
          </a:p>
          <a:p>
            <a:pPr marL="285750" indent="-285750">
              <a:buFont typeface="Arial"/>
              <a:buChar char="•"/>
            </a:pPr>
            <a:r>
              <a:rPr lang="en-US" sz="1000">
                <a:solidFill>
                  <a:schemeClr val="bg1"/>
                </a:solidFill>
                <a:ea typeface="+mn-lt"/>
                <a:cs typeface="+mn-lt"/>
              </a:rPr>
              <a:t>Attempts to access nonexistent object attributes</a:t>
            </a:r>
          </a:p>
          <a:p>
            <a:pPr marL="285750" indent="-285750">
              <a:buFont typeface="Arial"/>
              <a:buChar char="•"/>
            </a:pPr>
            <a:endParaRPr lang="en-US" sz="1000">
              <a:solidFill>
                <a:schemeClr val="bg1"/>
              </a:solidFill>
              <a:cs typeface="Arial"/>
            </a:endParaRPr>
          </a:p>
          <a:p>
            <a:pPr marL="285750" indent="-285750">
              <a:buFont typeface="Arial"/>
              <a:buChar char="•"/>
            </a:pPr>
            <a:r>
              <a:rPr lang="en-US" sz="1000">
                <a:solidFill>
                  <a:schemeClr val="bg1"/>
                </a:solidFill>
                <a:ea typeface="+mn-lt"/>
                <a:cs typeface="+mn-lt"/>
              </a:rPr>
              <a:t>Undefined Variables</a:t>
            </a:r>
          </a:p>
          <a:p>
            <a:pPr marL="285750" indent="-285750">
              <a:buFont typeface="Arial"/>
              <a:buChar char="•"/>
            </a:pPr>
            <a:endParaRPr lang="en-US" sz="1000">
              <a:solidFill>
                <a:schemeClr val="bg1"/>
              </a:solidFill>
              <a:cs typeface="Arial"/>
            </a:endParaRPr>
          </a:p>
          <a:p>
            <a:pPr marL="285750" indent="-285750">
              <a:buFont typeface="Arial"/>
              <a:buChar char="•"/>
            </a:pPr>
            <a:r>
              <a:rPr lang="en-US" sz="1000">
                <a:solidFill>
                  <a:schemeClr val="bg1"/>
                </a:solidFill>
                <a:ea typeface="+mn-lt"/>
                <a:cs typeface="+mn-lt"/>
              </a:rPr>
              <a:t>Unresolved module configurations </a:t>
            </a:r>
          </a:p>
          <a:p>
            <a:pPr marL="285750" indent="-285750">
              <a:buFont typeface="Arial"/>
              <a:buChar char="•"/>
            </a:pPr>
            <a:endParaRPr lang="en-US" sz="1000">
              <a:solidFill>
                <a:schemeClr val="bg1"/>
              </a:solidFill>
              <a:cs typeface="Arial"/>
            </a:endParaRPr>
          </a:p>
          <a:p>
            <a:r>
              <a:rPr lang="en-US" sz="1000">
                <a:solidFill>
                  <a:schemeClr val="bg1"/>
                </a:solidFill>
                <a:ea typeface="Arial Unicode MS"/>
                <a:cs typeface="+mn-lt"/>
              </a:rPr>
              <a:t>=========================</a:t>
            </a:r>
          </a:p>
          <a:p>
            <a:endParaRPr lang="en-US" sz="1000">
              <a:solidFill>
                <a:schemeClr val="bg1"/>
              </a:solidFill>
              <a:ea typeface="+mn-lt"/>
              <a:cs typeface="+mn-lt"/>
            </a:endParaRPr>
          </a:p>
          <a:p>
            <a:r>
              <a:rPr lang="en-US" sz="1000">
                <a:solidFill>
                  <a:schemeClr val="bg1"/>
                </a:solidFill>
                <a:ea typeface="+mn-lt"/>
                <a:cs typeface="+mn-lt"/>
              </a:rPr>
              <a:t>These issues can cause runtime crashes, broken plugin functionality, or failure to load key components, all of which reduce system reliability and increase the attack surface.</a:t>
            </a:r>
            <a:endParaRPr lang="en-US">
              <a:solidFill>
                <a:schemeClr val="bg1"/>
              </a:solidFill>
              <a:cs typeface="Arial"/>
            </a:endParaRPr>
          </a:p>
        </p:txBody>
      </p:sp>
      <p:grpSp>
        <p:nvGrpSpPr>
          <p:cNvPr id="46" name="Group 45">
            <a:extLst>
              <a:ext uri="{FF2B5EF4-FFF2-40B4-BE49-F238E27FC236}">
                <a16:creationId xmlns:a16="http://schemas.microsoft.com/office/drawing/2014/main" id="{E7DD21FC-F4E6-8ACB-B3EC-4E66CC1311E2}"/>
              </a:ext>
            </a:extLst>
          </p:cNvPr>
          <p:cNvGrpSpPr/>
          <p:nvPr/>
        </p:nvGrpSpPr>
        <p:grpSpPr>
          <a:xfrm>
            <a:off x="10530363" y="4040210"/>
            <a:ext cx="1017707" cy="731713"/>
            <a:chOff x="3366914" y="2916559"/>
            <a:chExt cx="2424286" cy="1655441"/>
          </a:xfrm>
        </p:grpSpPr>
        <p:sp>
          <p:nvSpPr>
            <p:cNvPr id="41" name="Rectangle 40">
              <a:extLst>
                <a:ext uri="{FF2B5EF4-FFF2-40B4-BE49-F238E27FC236}">
                  <a16:creationId xmlns:a16="http://schemas.microsoft.com/office/drawing/2014/main" id="{D1C4BDA5-56EF-6E0F-C72C-4FABA1403FC6}"/>
                </a:ext>
              </a:extLst>
            </p:cNvPr>
            <p:cNvSpPr/>
            <p:nvPr/>
          </p:nvSpPr>
          <p:spPr>
            <a:xfrm>
              <a:off x="3366914" y="3203451"/>
              <a:ext cx="242428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Rectangle 41">
              <a:extLst>
                <a:ext uri="{FF2B5EF4-FFF2-40B4-BE49-F238E27FC236}">
                  <a16:creationId xmlns:a16="http://schemas.microsoft.com/office/drawing/2014/main" id="{3ECC8BD9-AF87-77AE-3EEE-4BCDEA4C1005}"/>
                </a:ext>
              </a:extLst>
            </p:cNvPr>
            <p:cNvSpPr/>
            <p:nvPr/>
          </p:nvSpPr>
          <p:spPr>
            <a:xfrm>
              <a:off x="3419872" y="3140968"/>
              <a:ext cx="230425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Rectangle 3">
              <a:extLst>
                <a:ext uri="{FF2B5EF4-FFF2-40B4-BE49-F238E27FC236}">
                  <a16:creationId xmlns:a16="http://schemas.microsoft.com/office/drawing/2014/main" id="{2B361315-750F-1996-D58A-E29206E8F630}"/>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3">
              <a:extLst>
                <a:ext uri="{FF2B5EF4-FFF2-40B4-BE49-F238E27FC236}">
                  <a16:creationId xmlns:a16="http://schemas.microsoft.com/office/drawing/2014/main" id="{F18A4EE4-0349-7ADA-C566-C24DDE2A9E15}"/>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7">
              <a:extLst>
                <a:ext uri="{FF2B5EF4-FFF2-40B4-BE49-F238E27FC236}">
                  <a16:creationId xmlns:a16="http://schemas.microsoft.com/office/drawing/2014/main" id="{449BBEC9-AD77-2343-A77B-028531D32A01}"/>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2" name="Group 51">
            <a:extLst>
              <a:ext uri="{FF2B5EF4-FFF2-40B4-BE49-F238E27FC236}">
                <a16:creationId xmlns:a16="http://schemas.microsoft.com/office/drawing/2014/main" id="{C470A5D4-46AA-177A-0E36-B9802B9183D2}"/>
              </a:ext>
            </a:extLst>
          </p:cNvPr>
          <p:cNvGrpSpPr/>
          <p:nvPr/>
        </p:nvGrpSpPr>
        <p:grpSpPr>
          <a:xfrm>
            <a:off x="10067337" y="3620477"/>
            <a:ext cx="1706555" cy="2178844"/>
            <a:chOff x="434509" y="3232290"/>
            <a:chExt cx="2986139" cy="3285899"/>
          </a:xfrm>
          <a:solidFill>
            <a:schemeClr val="accent2"/>
          </a:solidFill>
        </p:grpSpPr>
        <p:sp>
          <p:nvSpPr>
            <p:cNvPr id="48" name="Freeform: Shape 47">
              <a:extLst>
                <a:ext uri="{FF2B5EF4-FFF2-40B4-BE49-F238E27FC236}">
                  <a16:creationId xmlns:a16="http://schemas.microsoft.com/office/drawing/2014/main" id="{03389400-39EB-FCAF-5E39-DC187D3C39C3}"/>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grpFill/>
            <a:ln w="7545"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D26C1B52-5329-554C-955B-832118333FAD}"/>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chemeClr val="accent3"/>
            </a:solidFill>
            <a:ln w="754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36CB7D0-E1D4-B63E-A4AD-74CDE1BAF62D}"/>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52E2F48-446B-750B-73DE-B3585E11173D}"/>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grpFill/>
            <a:ln w="7545"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89369568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7B6-7096-000D-ED29-E9A1F471B8BD}"/>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38170E31-410E-2628-80C2-66759F5F0C5C}"/>
              </a:ext>
            </a:extLst>
          </p:cNvPr>
          <p:cNvSpPr/>
          <p:nvPr/>
        </p:nvSpPr>
        <p:spPr>
          <a:xfrm>
            <a:off x="4061858" y="1931542"/>
            <a:ext cx="4054799" cy="405479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17C83170-BCD4-8998-FEF7-7E1958A962A2}"/>
              </a:ext>
            </a:extLst>
          </p:cNvPr>
          <p:cNvSpPr>
            <a:spLocks noGrp="1"/>
          </p:cNvSpPr>
          <p:nvPr>
            <p:ph type="body" sz="quarter" idx="10"/>
          </p:nvPr>
        </p:nvSpPr>
        <p:spPr/>
        <p:txBody>
          <a:bodyPr/>
          <a:lstStyle/>
          <a:p>
            <a:r>
              <a:rPr lang="en-US"/>
              <a:t>Proposed Mitigations</a:t>
            </a:r>
          </a:p>
        </p:txBody>
      </p:sp>
      <p:sp>
        <p:nvSpPr>
          <p:cNvPr id="4" name="Freeform: Shape 3">
            <a:extLst>
              <a:ext uri="{FF2B5EF4-FFF2-40B4-BE49-F238E27FC236}">
                <a16:creationId xmlns:a16="http://schemas.microsoft.com/office/drawing/2014/main" id="{8B5EB2AC-5A4D-1D86-9725-82BC1A9D6123}"/>
              </a:ext>
            </a:extLst>
          </p:cNvPr>
          <p:cNvSpPr/>
          <p:nvPr/>
        </p:nvSpPr>
        <p:spPr>
          <a:xfrm>
            <a:off x="6089257" y="2668549"/>
            <a:ext cx="1621167" cy="2580783"/>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3"/>
          </a:solidFill>
          <a:ln w="169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34C5C1F-8C00-E010-91F3-CC118DEA8CA3}"/>
              </a:ext>
            </a:extLst>
          </p:cNvPr>
          <p:cNvSpPr/>
          <p:nvPr/>
        </p:nvSpPr>
        <p:spPr>
          <a:xfrm>
            <a:off x="4612726" y="2707550"/>
            <a:ext cx="1441846" cy="2571090"/>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2"/>
          </a:solidFill>
          <a:ln w="1698"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B031F7D2-009B-3DC2-8AA3-B4F2681537BF}"/>
              </a:ext>
            </a:extLst>
          </p:cNvPr>
          <p:cNvGrpSpPr/>
          <p:nvPr/>
        </p:nvGrpSpPr>
        <p:grpSpPr>
          <a:xfrm>
            <a:off x="8453898" y="4243366"/>
            <a:ext cx="2819647" cy="1715189"/>
            <a:chOff x="-475010" y="1129566"/>
            <a:chExt cx="3859356" cy="1091672"/>
          </a:xfrm>
        </p:grpSpPr>
        <p:sp>
          <p:nvSpPr>
            <p:cNvPr id="9" name="TextBox 8">
              <a:extLst>
                <a:ext uri="{FF2B5EF4-FFF2-40B4-BE49-F238E27FC236}">
                  <a16:creationId xmlns:a16="http://schemas.microsoft.com/office/drawing/2014/main" id="{7D100156-F9CE-6DDD-2978-C4A73BF2415C}"/>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a:solidFill>
                    <a:schemeClr val="tx1">
                      <a:lumMod val="75000"/>
                      <a:lumOff val="25000"/>
                    </a:schemeClr>
                  </a:solidFill>
                  <a:cs typeface="Arial" pitchFamily="34" charset="0"/>
                </a:rPr>
                <a:t>Plugin Security Suggestion</a:t>
              </a:r>
              <a:endParaRPr lang="ko-KR" altLang="en-US" sz="1200" b="1">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DD15F186-358F-7C57-0653-63056DC95A47}"/>
                </a:ext>
              </a:extLst>
            </p:cNvPr>
            <p:cNvSpPr txBox="1"/>
            <p:nvPr/>
          </p:nvSpPr>
          <p:spPr>
            <a:xfrm>
              <a:off x="-460976" y="1339726"/>
              <a:ext cx="3845322" cy="881512"/>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Adding a ”required reading” for all plugin authors. Can include guidelines of secure coding practices or a plugin's rulebook.  </a:t>
              </a:r>
            </a:p>
            <a:p>
              <a:endParaRPr lang="en-US" altLang="ko-KR" sz="1200">
                <a:solidFill>
                  <a:schemeClr val="tx1">
                    <a:lumMod val="75000"/>
                    <a:lumOff val="25000"/>
                  </a:schemeClr>
                </a:solidFill>
                <a:cs typeface="Arial" pitchFamily="34" charset="0"/>
              </a:endParaRPr>
            </a:p>
            <a:p>
              <a:r>
                <a:rPr lang="en-US" altLang="ko-KR" sz="1200">
                  <a:solidFill>
                    <a:schemeClr val="tx1">
                      <a:lumMod val="75000"/>
                      <a:lumOff val="25000"/>
                    </a:schemeClr>
                  </a:solidFill>
                  <a:cs typeface="Arial" pitchFamily="34" charset="0"/>
                </a:rPr>
                <a:t>The goal is to enhance security without compromising customizability.</a:t>
              </a:r>
            </a:p>
          </p:txBody>
        </p:sp>
      </p:grpSp>
      <p:grpSp>
        <p:nvGrpSpPr>
          <p:cNvPr id="11" name="Group 10">
            <a:extLst>
              <a:ext uri="{FF2B5EF4-FFF2-40B4-BE49-F238E27FC236}">
                <a16:creationId xmlns:a16="http://schemas.microsoft.com/office/drawing/2014/main" id="{16F54BD0-DF7A-9EFA-E7B5-1B0221FE7894}"/>
              </a:ext>
            </a:extLst>
          </p:cNvPr>
          <p:cNvGrpSpPr/>
          <p:nvPr/>
        </p:nvGrpSpPr>
        <p:grpSpPr>
          <a:xfrm>
            <a:off x="8453899" y="1700779"/>
            <a:ext cx="2819647" cy="1410489"/>
            <a:chOff x="-475010" y="1129566"/>
            <a:chExt cx="3859356" cy="1410489"/>
          </a:xfrm>
        </p:grpSpPr>
        <p:sp>
          <p:nvSpPr>
            <p:cNvPr id="12" name="TextBox 11">
              <a:extLst>
                <a:ext uri="{FF2B5EF4-FFF2-40B4-BE49-F238E27FC236}">
                  <a16:creationId xmlns:a16="http://schemas.microsoft.com/office/drawing/2014/main" id="{80B5800D-A3CD-856F-CC97-8DC30195B440}"/>
                </a:ext>
              </a:extLst>
            </p:cNvPr>
            <p:cNvSpPr txBox="1"/>
            <p:nvPr/>
          </p:nvSpPr>
          <p:spPr>
            <a:xfrm>
              <a:off x="-475010" y="1129566"/>
              <a:ext cx="3859356" cy="276999"/>
            </a:xfrm>
            <a:prstGeom prst="rect">
              <a:avLst/>
            </a:prstGeom>
            <a:noFill/>
          </p:spPr>
          <p:txBody>
            <a:bodyPr wrap="square" rtlCol="0" anchor="ctr">
              <a:spAutoFit/>
            </a:bodyPr>
            <a:lstStyle/>
            <a:p>
              <a:r>
                <a:rPr lang="en-US" altLang="ko-KR" sz="1200" b="1">
                  <a:solidFill>
                    <a:schemeClr val="tx1">
                      <a:lumMod val="75000"/>
                      <a:lumOff val="25000"/>
                    </a:schemeClr>
                  </a:solidFill>
                  <a:cs typeface="Arial" pitchFamily="34" charset="0"/>
                </a:rPr>
                <a:t>Code/Design Changes</a:t>
              </a:r>
              <a:endParaRPr lang="ko-KR" altLang="en-US" sz="1200" b="1">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CFE89380-CBFE-D0D3-4510-84B8E89F0EF0}"/>
                </a:ext>
              </a:extLst>
            </p:cNvPr>
            <p:cNvSpPr txBox="1"/>
            <p:nvPr/>
          </p:nvSpPr>
          <p:spPr>
            <a:xfrm>
              <a:off x="-460976" y="1339726"/>
              <a:ext cx="3845322" cy="1200329"/>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Introducing a permission-based system with strong authentication to monitor and restrict plugin actions.</a:t>
              </a:r>
            </a:p>
            <a:p>
              <a:endParaRPr lang="en-US" altLang="ko-KR" sz="1200">
                <a:solidFill>
                  <a:schemeClr val="tx1">
                    <a:lumMod val="75000"/>
                    <a:lumOff val="25000"/>
                  </a:schemeClr>
                </a:solidFill>
                <a:cs typeface="Arial" pitchFamily="34" charset="0"/>
              </a:endParaRPr>
            </a:p>
            <a:p>
              <a:r>
                <a:rPr lang="en-US" altLang="ko-KR" sz="1200">
                  <a:solidFill>
                    <a:schemeClr val="tx1">
                      <a:lumMod val="75000"/>
                      <a:lumOff val="25000"/>
                    </a:schemeClr>
                  </a:solidFill>
                  <a:cs typeface="Arial" pitchFamily="34" charset="0"/>
                </a:rPr>
                <a:t>Adding an official plugin repository for monitoring and vetting. </a:t>
              </a:r>
            </a:p>
          </p:txBody>
        </p:sp>
      </p:grpSp>
      <p:grpSp>
        <p:nvGrpSpPr>
          <p:cNvPr id="17" name="Group 16">
            <a:extLst>
              <a:ext uri="{FF2B5EF4-FFF2-40B4-BE49-F238E27FC236}">
                <a16:creationId xmlns:a16="http://schemas.microsoft.com/office/drawing/2014/main" id="{42104972-883C-BC75-1C79-90CB17D34478}"/>
              </a:ext>
            </a:extLst>
          </p:cNvPr>
          <p:cNvGrpSpPr/>
          <p:nvPr/>
        </p:nvGrpSpPr>
        <p:grpSpPr>
          <a:xfrm>
            <a:off x="333783" y="1700779"/>
            <a:ext cx="3380580" cy="2542587"/>
            <a:chOff x="-475010" y="1129566"/>
            <a:chExt cx="3859356" cy="1779820"/>
          </a:xfrm>
        </p:grpSpPr>
        <p:sp>
          <p:nvSpPr>
            <p:cNvPr id="18" name="TextBox 17">
              <a:extLst>
                <a:ext uri="{FF2B5EF4-FFF2-40B4-BE49-F238E27FC236}">
                  <a16:creationId xmlns:a16="http://schemas.microsoft.com/office/drawing/2014/main" id="{E0D18DF3-5D45-70EA-085A-16414902F783}"/>
                </a:ext>
              </a:extLst>
            </p:cNvPr>
            <p:cNvSpPr txBox="1"/>
            <p:nvPr/>
          </p:nvSpPr>
          <p:spPr>
            <a:xfrm>
              <a:off x="-475010" y="1129566"/>
              <a:ext cx="3859356" cy="276999"/>
            </a:xfrm>
            <a:prstGeom prst="rect">
              <a:avLst/>
            </a:prstGeom>
            <a:noFill/>
          </p:spPr>
          <p:txBody>
            <a:bodyPr wrap="square" rtlCol="0" anchor="ctr">
              <a:spAutoFit/>
            </a:bodyPr>
            <a:lstStyle/>
            <a:p>
              <a:pPr algn="r"/>
              <a:r>
                <a:rPr lang="en-US" altLang="ko-KR" sz="1200" b="1">
                  <a:solidFill>
                    <a:schemeClr val="tx1">
                      <a:lumMod val="75000"/>
                      <a:lumOff val="25000"/>
                    </a:schemeClr>
                  </a:solidFill>
                  <a:cs typeface="Arial" pitchFamily="34" charset="0"/>
                </a:rPr>
                <a:t>Secure Configuration Tips</a:t>
              </a:r>
              <a:endParaRPr lang="ko-KR" altLang="en-US" sz="1200" b="1">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D188625A-5C84-D5F7-2D05-3E5916523CE8}"/>
                </a:ext>
              </a:extLst>
            </p:cNvPr>
            <p:cNvSpPr txBox="1"/>
            <p:nvPr/>
          </p:nvSpPr>
          <p:spPr>
            <a:xfrm>
              <a:off x="-460976" y="1339726"/>
              <a:ext cx="3845322" cy="1569660"/>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Disabling the “Allow installing from untrusted sources” option prevents unverified plugins downloads and updates.</a:t>
              </a:r>
            </a:p>
            <a:p>
              <a:pPr algn="r"/>
              <a:endParaRPr lang="en-US" altLang="ko-KR" sz="1200">
                <a:solidFill>
                  <a:schemeClr val="tx1">
                    <a:lumMod val="75000"/>
                    <a:lumOff val="25000"/>
                  </a:schemeClr>
                </a:solidFill>
                <a:cs typeface="Arial" pitchFamily="34" charset="0"/>
              </a:endParaRPr>
            </a:p>
            <a:p>
              <a:pPr algn="r"/>
              <a:r>
                <a:rPr lang="en-US" altLang="ko-KR" sz="1200">
                  <a:solidFill>
                    <a:schemeClr val="tx1">
                      <a:lumMod val="75000"/>
                      <a:lumOff val="25000"/>
                    </a:schemeClr>
                  </a:solidFill>
                  <a:cs typeface="Arial" pitchFamily="34" charset="0"/>
                </a:rPr>
                <a:t>Users should routinely verify that they are current on all software and security updates  </a:t>
              </a:r>
            </a:p>
          </p:txBody>
        </p:sp>
      </p:grpSp>
      <p:pic>
        <p:nvPicPr>
          <p:cNvPr id="27" name="Picture 26" descr="A group of books with text&#10;&#10;AI-generated content may be incorrect.">
            <a:extLst>
              <a:ext uri="{FF2B5EF4-FFF2-40B4-BE49-F238E27FC236}">
                <a16:creationId xmlns:a16="http://schemas.microsoft.com/office/drawing/2014/main" id="{4FDCADC7-CDEA-7667-354E-821516D80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75" y="3489713"/>
            <a:ext cx="3368287" cy="3368287"/>
          </a:xfrm>
          <a:prstGeom prst="rect">
            <a:avLst/>
          </a:prstGeom>
        </p:spPr>
      </p:pic>
    </p:spTree>
    <p:extLst>
      <p:ext uri="{BB962C8B-B14F-4D97-AF65-F5344CB8AC3E}">
        <p14:creationId xmlns:p14="http://schemas.microsoft.com/office/powerpoint/2010/main" val="3823111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579E1-F36F-8B57-6A38-3C6B4970B571}"/>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EC6A35FF-9512-3FBE-FDD1-E541C1BD4A73}"/>
              </a:ext>
            </a:extLst>
          </p:cNvPr>
          <p:cNvSpPr txBox="1">
            <a:spLocks/>
          </p:cNvSpPr>
          <p:nvPr/>
        </p:nvSpPr>
        <p:spPr>
          <a:xfrm>
            <a:off x="7558483" y="686389"/>
            <a:ext cx="4043532" cy="1179733"/>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a:latin typeface="+mj-lt"/>
                <a:cs typeface="Arial" pitchFamily="34" charset="0"/>
              </a:rPr>
              <a:t>Conclusion</a:t>
            </a:r>
          </a:p>
        </p:txBody>
      </p:sp>
      <p:grpSp>
        <p:nvGrpSpPr>
          <p:cNvPr id="15" name="Group 16">
            <a:extLst>
              <a:ext uri="{FF2B5EF4-FFF2-40B4-BE49-F238E27FC236}">
                <a16:creationId xmlns:a16="http://schemas.microsoft.com/office/drawing/2014/main" id="{F06AC643-6077-5953-AF5B-DDBEC5541029}"/>
              </a:ext>
            </a:extLst>
          </p:cNvPr>
          <p:cNvGrpSpPr/>
          <p:nvPr/>
        </p:nvGrpSpPr>
        <p:grpSpPr>
          <a:xfrm>
            <a:off x="7558483" y="1943786"/>
            <a:ext cx="4043532" cy="2416881"/>
            <a:chOff x="755576" y="2985717"/>
            <a:chExt cx="3092136" cy="2416881"/>
          </a:xfrm>
        </p:grpSpPr>
        <p:sp>
          <p:nvSpPr>
            <p:cNvPr id="16" name="TextBox 15">
              <a:extLst>
                <a:ext uri="{FF2B5EF4-FFF2-40B4-BE49-F238E27FC236}">
                  <a16:creationId xmlns:a16="http://schemas.microsoft.com/office/drawing/2014/main" id="{A8530FD1-D5E4-A451-F9FB-9D02B35D8269}"/>
                </a:ext>
              </a:extLst>
            </p:cNvPr>
            <p:cNvSpPr txBox="1"/>
            <p:nvPr/>
          </p:nvSpPr>
          <p:spPr>
            <a:xfrm>
              <a:off x="755576" y="3336198"/>
              <a:ext cx="3092136" cy="2066400"/>
            </a:xfrm>
            <a:prstGeom prst="rect">
              <a:avLst/>
            </a:prstGeom>
            <a:noFill/>
          </p:spPr>
          <p:txBody>
            <a:bodyPr wrap="square" rtlCol="0">
              <a:spAutoFit/>
            </a:bodyPr>
            <a:lstStyle/>
            <a:p>
              <a:pPr>
                <a:lnSpc>
                  <a:spcPct val="120000"/>
                </a:lnSpc>
              </a:pPr>
              <a:r>
                <a:rPr lang="en-US" altLang="ko-KR" sz="1200">
                  <a:solidFill>
                    <a:schemeClr val="bg1"/>
                  </a:solidFill>
                  <a:cs typeface="Arial" pitchFamily="34" charset="0"/>
                </a:rPr>
                <a:t>Our analysis revealed over 22,000 Pylint messages and 462 Bandit security warnings, highlighting both minor issues and critical security flaws.</a:t>
              </a:r>
            </a:p>
            <a:p>
              <a:pPr>
                <a:lnSpc>
                  <a:spcPct val="120000"/>
                </a:lnSpc>
              </a:pPr>
              <a:endParaRPr lang="en-US" altLang="ko-KR" sz="1200">
                <a:solidFill>
                  <a:schemeClr val="bg1"/>
                </a:solidFill>
                <a:cs typeface="Arial" pitchFamily="34" charset="0"/>
              </a:endParaRPr>
            </a:p>
            <a:p>
              <a:pPr>
                <a:lnSpc>
                  <a:spcPct val="120000"/>
                </a:lnSpc>
              </a:pPr>
              <a:r>
                <a:rPr lang="en-US" altLang="ko-KR" sz="1200">
                  <a:solidFill>
                    <a:schemeClr val="bg1"/>
                  </a:solidFill>
                  <a:cs typeface="Arial" pitchFamily="34" charset="0"/>
                </a:rPr>
                <a:t>Bandit exposed vulnerabilities such as weak cryptographic algorithms, areas where unwanted shell command execution may be present, import errors that indicate weak runtime errors, and areas that may be open to SQL injections, to name a few. </a:t>
              </a:r>
            </a:p>
          </p:txBody>
        </p:sp>
        <p:sp>
          <p:nvSpPr>
            <p:cNvPr id="17" name="TextBox 16">
              <a:extLst>
                <a:ext uri="{FF2B5EF4-FFF2-40B4-BE49-F238E27FC236}">
                  <a16:creationId xmlns:a16="http://schemas.microsoft.com/office/drawing/2014/main" id="{01B4FF71-6E4A-20F2-24ED-EF2880409FAA}"/>
                </a:ext>
              </a:extLst>
            </p:cNvPr>
            <p:cNvSpPr txBox="1"/>
            <p:nvPr/>
          </p:nvSpPr>
          <p:spPr>
            <a:xfrm>
              <a:off x="755576" y="2985717"/>
              <a:ext cx="3092136" cy="338554"/>
            </a:xfrm>
            <a:prstGeom prst="rect">
              <a:avLst/>
            </a:prstGeom>
            <a:noFill/>
          </p:spPr>
          <p:txBody>
            <a:bodyPr wrap="square" rtlCol="0">
              <a:spAutoFit/>
            </a:bodyPr>
            <a:lstStyle/>
            <a:p>
              <a:r>
                <a:rPr lang="en-US" altLang="ko-KR" sz="1600" b="1">
                  <a:solidFill>
                    <a:schemeClr val="bg1"/>
                  </a:solidFill>
                  <a:cs typeface="Arial" pitchFamily="34" charset="0"/>
                </a:rPr>
                <a:t>Assessment Summary</a:t>
              </a:r>
              <a:endParaRPr lang="ko-KR" altLang="en-US" sz="1600" b="1">
                <a:solidFill>
                  <a:schemeClr val="bg1"/>
                </a:solidFill>
                <a:cs typeface="Arial" pitchFamily="34" charset="0"/>
              </a:endParaRPr>
            </a:p>
          </p:txBody>
        </p:sp>
      </p:grpSp>
      <p:pic>
        <p:nvPicPr>
          <p:cNvPr id="11" name="Picture Placeholder 10" descr="Variety of books on shelves in library">
            <a:extLst>
              <a:ext uri="{FF2B5EF4-FFF2-40B4-BE49-F238E27FC236}">
                <a16:creationId xmlns:a16="http://schemas.microsoft.com/office/drawing/2014/main" id="{730E7105-D6F2-D9E2-AA4F-9557BE286D5A}"/>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13286" r="13286"/>
          <a:stretch>
            <a:fillRect/>
          </a:stretch>
        </p:blipFill>
        <p:spPr/>
      </p:pic>
      <p:grpSp>
        <p:nvGrpSpPr>
          <p:cNvPr id="2" name="Group 16">
            <a:extLst>
              <a:ext uri="{FF2B5EF4-FFF2-40B4-BE49-F238E27FC236}">
                <a16:creationId xmlns:a16="http://schemas.microsoft.com/office/drawing/2014/main" id="{6EC1DDE1-8472-D54C-6307-F66777A1EC80}"/>
              </a:ext>
            </a:extLst>
          </p:cNvPr>
          <p:cNvGrpSpPr/>
          <p:nvPr/>
        </p:nvGrpSpPr>
        <p:grpSpPr>
          <a:xfrm>
            <a:off x="7558483" y="4372594"/>
            <a:ext cx="4043532" cy="1530484"/>
            <a:chOff x="755576" y="2985717"/>
            <a:chExt cx="3092136" cy="1530484"/>
          </a:xfrm>
        </p:grpSpPr>
        <p:sp>
          <p:nvSpPr>
            <p:cNvPr id="4" name="TextBox 3">
              <a:extLst>
                <a:ext uri="{FF2B5EF4-FFF2-40B4-BE49-F238E27FC236}">
                  <a16:creationId xmlns:a16="http://schemas.microsoft.com/office/drawing/2014/main" id="{E7870C85-EF35-07B9-E189-397C7823C539}"/>
                </a:ext>
              </a:extLst>
            </p:cNvPr>
            <p:cNvSpPr txBox="1"/>
            <p:nvPr/>
          </p:nvSpPr>
          <p:spPr>
            <a:xfrm>
              <a:off x="755576" y="3336198"/>
              <a:ext cx="3092136" cy="1180003"/>
            </a:xfrm>
            <a:prstGeom prst="rect">
              <a:avLst/>
            </a:prstGeom>
            <a:noFill/>
          </p:spPr>
          <p:txBody>
            <a:bodyPr wrap="square" rtlCol="0">
              <a:spAutoFit/>
            </a:bodyPr>
            <a:lstStyle/>
            <a:p>
              <a:pPr>
                <a:lnSpc>
                  <a:spcPct val="120000"/>
                </a:lnSpc>
              </a:pPr>
              <a:r>
                <a:rPr lang="en-US" altLang="ko-KR" sz="1200">
                  <a:solidFill>
                    <a:schemeClr val="bg1"/>
                  </a:solidFill>
                  <a:cs typeface="Arial" pitchFamily="34" charset="0"/>
                </a:rPr>
                <a:t>Calibre’s flexible plugin system is core to its appeal but </a:t>
              </a:r>
              <a:r>
                <a:rPr lang="en-US" altLang="ko-KR" sz="1200">
                  <a:cs typeface="Arial" pitchFamily="34" charset="0"/>
                </a:rPr>
                <a:t>represents one of its most significant security challenges. Our analysis shows that the plugin system can become a large surface area for attacks and system instability without careful management.  </a:t>
              </a:r>
            </a:p>
          </p:txBody>
        </p:sp>
        <p:sp>
          <p:nvSpPr>
            <p:cNvPr id="5" name="TextBox 4">
              <a:extLst>
                <a:ext uri="{FF2B5EF4-FFF2-40B4-BE49-F238E27FC236}">
                  <a16:creationId xmlns:a16="http://schemas.microsoft.com/office/drawing/2014/main" id="{C7BA1D0F-AED2-0BF4-E6D9-E5AE1B2AA377}"/>
                </a:ext>
              </a:extLst>
            </p:cNvPr>
            <p:cNvSpPr txBox="1"/>
            <p:nvPr/>
          </p:nvSpPr>
          <p:spPr>
            <a:xfrm>
              <a:off x="755576" y="2985717"/>
              <a:ext cx="3092136" cy="338554"/>
            </a:xfrm>
            <a:prstGeom prst="rect">
              <a:avLst/>
            </a:prstGeom>
            <a:noFill/>
          </p:spPr>
          <p:txBody>
            <a:bodyPr wrap="square" rtlCol="0">
              <a:spAutoFit/>
            </a:bodyPr>
            <a:lstStyle/>
            <a:p>
              <a:r>
                <a:rPr lang="en-US" altLang="ko-KR" sz="1600" b="1">
                  <a:solidFill>
                    <a:schemeClr val="bg1"/>
                  </a:solidFill>
                  <a:cs typeface="Arial" pitchFamily="34" charset="0"/>
                </a:rPr>
                <a:t>Takeaway</a:t>
              </a:r>
              <a:endParaRPr lang="ko-KR" altLang="en-US" sz="1600" b="1">
                <a:solidFill>
                  <a:schemeClr val="bg1"/>
                </a:solidFill>
                <a:cs typeface="Arial" pitchFamily="34" charset="0"/>
              </a:endParaRPr>
            </a:p>
          </p:txBody>
        </p:sp>
      </p:grpSp>
    </p:spTree>
    <p:extLst>
      <p:ext uri="{BB962C8B-B14F-4D97-AF65-F5344CB8AC3E}">
        <p14:creationId xmlns:p14="http://schemas.microsoft.com/office/powerpoint/2010/main" val="2379369295"/>
      </p:ext>
    </p:extLst>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62ebf40-80b2-40ba-86fe-6dd409acb499}" enabled="0" method="" siteId="{762ebf40-80b2-40ba-86fe-6dd409acb499}"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3</vt:i4>
      </vt:variant>
      <vt:variant>
        <vt:lpstr>Slide Titles</vt:lpstr>
      </vt:variant>
      <vt:variant>
        <vt:i4>10</vt:i4>
      </vt:variant>
    </vt:vector>
  </HeadingPairs>
  <TitlesOfParts>
    <vt:vector size="13"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revision>1</cp:revision>
  <dcterms:created xsi:type="dcterms:W3CDTF">2020-01-20T05:08:25Z</dcterms:created>
  <dcterms:modified xsi:type="dcterms:W3CDTF">2025-04-21T14:18:13Z</dcterms:modified>
</cp:coreProperties>
</file>